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0" r:id="rId2"/>
    <p:sldId id="259" r:id="rId3"/>
    <p:sldId id="261" r:id="rId4"/>
  </p:sldIdLst>
  <p:sldSz cx="14630400" cy="10972800"/>
  <p:notesSz cx="6858000" cy="9144000"/>
  <p:custShowLst>
    <p:custShow name="Custom Show 1" id="0">
      <p:sldLst>
        <p:sld r:id="rId2"/>
        <p:sld r:id="rId3"/>
      </p:sldLst>
    </p:custShow>
  </p:custShow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Rg st="2" end="3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7E9"/>
    <a:srgbClr val="50AAE2"/>
    <a:srgbClr val="ED7D31"/>
    <a:srgbClr val="00ADEF"/>
    <a:srgbClr val="595959"/>
    <a:srgbClr val="92D14F"/>
    <a:srgbClr val="EE1D23"/>
    <a:srgbClr val="FE0000"/>
    <a:srgbClr val="3266CC"/>
    <a:srgbClr val="8774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349A61-B139-4FA2-B360-0339DEDD24DD}" v="1209" dt="2019-11-17T04:25:48.8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490" autoAdjust="0"/>
    <p:restoredTop sz="94660"/>
  </p:normalViewPr>
  <p:slideViewPr>
    <p:cSldViewPr snapToGrid="0">
      <p:cViewPr>
        <p:scale>
          <a:sx n="50" d="100"/>
          <a:sy n="50" d="100"/>
        </p:scale>
        <p:origin x="318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than Henin" userId="d0ea2f35bc55f63b" providerId="LiveId" clId="{79349A61-B139-4FA2-B360-0339DEDD24DD}"/>
    <pc:docChg chg="undo redo custSel addSld delSld modSld modMainMaster">
      <pc:chgData name="Jonathan Henin" userId="d0ea2f35bc55f63b" providerId="LiveId" clId="{79349A61-B139-4FA2-B360-0339DEDD24DD}" dt="2019-11-17T04:25:48.810" v="7421"/>
      <pc:docMkLst>
        <pc:docMk/>
      </pc:docMkLst>
      <pc:sldChg chg="addSp delSp modSp del">
        <pc:chgData name="Jonathan Henin" userId="d0ea2f35bc55f63b" providerId="LiveId" clId="{79349A61-B139-4FA2-B360-0339DEDD24DD}" dt="2019-11-16T22:14:34.990" v="3866" actId="2696"/>
        <pc:sldMkLst>
          <pc:docMk/>
          <pc:sldMk cId="3731445524" sldId="257"/>
        </pc:sldMkLst>
        <pc:spChg chg="add del mod">
          <ac:chgData name="Jonathan Henin" userId="d0ea2f35bc55f63b" providerId="LiveId" clId="{79349A61-B139-4FA2-B360-0339DEDD24DD}" dt="2019-11-15T17:14:02.099" v="1043"/>
          <ac:spMkLst>
            <pc:docMk/>
            <pc:sldMk cId="3731445524" sldId="257"/>
            <ac:spMk id="3" creationId="{168C5516-02E3-4EA7-8ED0-9413EB2C6222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4" creationId="{BE8AA9BD-5B28-4BB1-803B-54BB6E1B0DE1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3731445524" sldId="257"/>
            <ac:spMk id="98" creationId="{17E0A217-DA29-4B3E-B83E-58F965D803DB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3731445524" sldId="257"/>
            <ac:spMk id="99" creationId="{478BAE5C-AAB0-4E79-B7BB-0D52069414DA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3731445524" sldId="257"/>
            <ac:spMk id="101" creationId="{81A87A27-BD60-48A2-8180-0952EE3CC11A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3731445524" sldId="257"/>
            <ac:spMk id="102" creationId="{BE8579FC-DD04-4F63-840E-570B31D25771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3731445524" sldId="257"/>
            <ac:spMk id="103" creationId="{F39244FB-DD91-4DC8-8DED-CBBC3C00BC08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3731445524" sldId="257"/>
            <ac:spMk id="104" creationId="{8CCE2D17-8635-4DD7-8DBE-482E4C7BF227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3731445524" sldId="257"/>
            <ac:spMk id="105" creationId="{4DB2F434-E508-4927-AE1D-3A74079D77A9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20" creationId="{E2470082-F95C-4155-820B-D929588B3F16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21" creationId="{1C11D39B-7EC2-4FB1-88F9-6211030B4A4F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24" creationId="{625C0FDB-38A3-4316-8496-FCCCE17FF5D8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25" creationId="{41B01FBD-60E2-4B20-8670-F4C1C626928D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27" creationId="{C380BEDE-F4FD-4E12-9592-BD056ABEEDD8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28" creationId="{86F62AFE-F7B9-4672-851A-31D96FD961F1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30" creationId="{3CC9DE27-ABAD-4B10-8D86-8A211443CE5B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31" creationId="{4A2E6AF0-A577-46B5-9085-04549AA8ECA5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33" creationId="{5A70E7C1-B94F-422A-9EAD-DC12C930E5D7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34" creationId="{5A1574B0-8B2E-4C34-9479-CF9F0A8E71B6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36" creationId="{47C202C0-64D0-4F31-BC9B-F67123CCB563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37" creationId="{30F5172C-B509-4350-BCD8-43DDE852AA99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39" creationId="{BE58AEA7-2CA8-4278-9747-009952DABAA0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40" creationId="{B23F128C-82AF-4957-8893-5955124B8D87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44" creationId="{EC15ECEB-31F3-4745-8803-5820E34030CD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45" creationId="{4CA7A453-7D15-4170-9702-4B0D11389712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47" creationId="{897BDCE7-9BC6-4AAA-8386-B20F5383212D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731445524" sldId="257"/>
            <ac:spMk id="148" creationId="{348042A2-C2DA-41D3-939A-1AF61489FB85}"/>
          </ac:spMkLst>
        </pc:s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5" creationId="{7D884BCA-1978-49CC-8588-5399D7CABDE7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5" creationId="{8E6F1D32-5E75-473D-8A6B-C15296A8E419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22" creationId="{C08B4873-7876-4A61-B54D-9C83620C2E5C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23" creationId="{88214EF0-03B7-41F5-9987-BA4D322BE236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26" creationId="{A47C8A74-1A89-4847-BA7C-AA18A632D444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29" creationId="{BD7D060B-8590-4169-B811-CD14C13A92D6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32" creationId="{1A61FC9F-346C-4AB8-90AE-7CCF730EB871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35" creationId="{4F2812D8-5DC3-4AE2-BA0B-174790875DB0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38" creationId="{BE743EFA-1721-4223-AC59-EAAF24D95476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43" creationId="{DB5AF40A-0A33-4314-B041-4A94FDB2A85E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46" creationId="{5932E273-FF9E-4413-9D7C-5EC1AB305F6D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49" creationId="{2146AB71-D749-4D5B-8E6D-788771A16871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731445524" sldId="257"/>
            <ac:grpSpMk id="150" creationId="{536CCE94-B039-46DE-B91D-1AFA51B12990}"/>
          </ac:grpSpMkLst>
        </pc:grpChg>
        <pc:picChg chg="mod">
          <ac:chgData name="Jonathan Henin" userId="d0ea2f35bc55f63b" providerId="LiveId" clId="{79349A61-B139-4FA2-B360-0339DEDD24DD}" dt="2019-11-15T18:35:59.010" v="1775"/>
          <ac:picMkLst>
            <pc:docMk/>
            <pc:sldMk cId="3731445524" sldId="257"/>
            <ac:picMk id="2" creationId="{D159F2DE-5994-4F8C-B14A-CD53F94D02C7}"/>
          </ac:picMkLst>
        </pc:pic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12" creationId="{6E9C430E-A890-47A0-AF70-8F703827D9E8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13" creationId="{045CABCA-A2FE-44C0-B1CB-8915E80620AD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14" creationId="{18F2C622-B887-4BE0-9FEA-C960231F03AE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19" creationId="{2B39F9C7-11B4-4469-A651-B06ADFA5D6F3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20" creationId="{E95DBDD1-0DF7-4017-AF79-0B0FDC7772AD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21" creationId="{6D681A20-6C7A-40DA-9CBC-99B26BBDB570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22" creationId="{029AD0CD-C045-419B-A9AB-F0B2FA085F0F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23" creationId="{0697378F-E498-4F63-8662-9EC0CDAE0F3C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24" creationId="{67111F78-A1C0-4587-9843-58377FC6A097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27" creationId="{881E1737-FEC8-4E84-AEA4-CC2DBF29AE72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33" creationId="{6D8953AC-AA55-4F9F-B14E-3BF914844D62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35" creationId="{43F2AB26-8BF0-47C0-849C-589B06D2EC56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37" creationId="{FE3CEDE0-68BA-423D-B4AE-48F8BA519005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40" creationId="{0B820569-B1A9-4909-9AB0-F425B5E9E04F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43" creationId="{E945CE89-02F7-4F51-89F5-0DD3F600D780}"/>
          </ac:cxnSpMkLst>
        </pc:cxnChg>
        <pc:cxnChg chg="mod">
          <ac:chgData name="Jonathan Henin" userId="d0ea2f35bc55f63b" providerId="LiveId" clId="{79349A61-B139-4FA2-B360-0339DEDD24DD}" dt="2019-11-15T18:35:59.010" v="1775"/>
          <ac:cxnSpMkLst>
            <pc:docMk/>
            <pc:sldMk cId="3731445524" sldId="257"/>
            <ac:cxnSpMk id="46" creationId="{FEAFC681-E3A9-40D3-9B18-CC9C413BAE1C}"/>
          </ac:cxnSpMkLst>
        </pc:cxnChg>
      </pc:sldChg>
      <pc:sldChg chg="modSp del">
        <pc:chgData name="Jonathan Henin" userId="d0ea2f35bc55f63b" providerId="LiveId" clId="{79349A61-B139-4FA2-B360-0339DEDD24DD}" dt="2019-11-16T21:55:04.937" v="3803" actId="2696"/>
        <pc:sldMkLst>
          <pc:docMk/>
          <pc:sldMk cId="2448443318" sldId="258"/>
        </pc:sldMkLst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2448443318" sldId="258"/>
            <ac:spMk id="6" creationId="{A2E0F23F-1936-41CD-8DF4-5103893EDFB0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2448443318" sldId="258"/>
            <ac:spMk id="7" creationId="{59F33D7D-0797-4D67-AE2E-24C35CEE2A83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2448443318" sldId="258"/>
            <ac:spMk id="9" creationId="{308D72E1-13EE-4533-9D57-F3574E104D85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2448443318" sldId="258"/>
            <ac:spMk id="10" creationId="{B2AE6A81-D342-4DC8-BBCA-DFDE0EB7786C}"/>
          </ac:spMkLst>
        </pc:spChg>
        <pc:spChg chg="mod">
          <ac:chgData name="Jonathan Henin" userId="d0ea2f35bc55f63b" providerId="LiveId" clId="{79349A61-B139-4FA2-B360-0339DEDD24DD}" dt="2019-11-15T18:35:59.010" v="1775"/>
          <ac:spMkLst>
            <pc:docMk/>
            <pc:sldMk cId="2448443318" sldId="258"/>
            <ac:spMk id="11" creationId="{65CF3426-0335-4C23-B868-648629BA6959}"/>
          </ac:spMkLst>
        </pc:spChg>
      </pc:sldChg>
      <pc:sldChg chg="addSp delSp modSp modTransition setBg delAnim modAnim">
        <pc:chgData name="Jonathan Henin" userId="d0ea2f35bc55f63b" providerId="LiveId" clId="{79349A61-B139-4FA2-B360-0339DEDD24DD}" dt="2019-11-17T04:25:48.810" v="7421"/>
        <pc:sldMkLst>
          <pc:docMk/>
          <pc:sldMk cId="3233507498" sldId="259"/>
        </pc:sldMkLst>
        <pc:spChg chg="add del mod">
          <ac:chgData name="Jonathan Henin" userId="d0ea2f35bc55f63b" providerId="LiveId" clId="{79349A61-B139-4FA2-B360-0339DEDD24DD}" dt="2019-11-16T22:27:13.661" v="3958" actId="478"/>
          <ac:spMkLst>
            <pc:docMk/>
            <pc:sldMk cId="3233507498" sldId="259"/>
            <ac:spMk id="3" creationId="{2ACF8CFE-74E7-4826-9A51-3F6BBF34085E}"/>
          </ac:spMkLst>
        </pc:spChg>
        <pc:spChg chg="del mod topLvl">
          <ac:chgData name="Jonathan Henin" userId="d0ea2f35bc55f63b" providerId="LiveId" clId="{79349A61-B139-4FA2-B360-0339DEDD24DD}" dt="2019-11-16T22:24:26.361" v="3882" actId="478"/>
          <ac:spMkLst>
            <pc:docMk/>
            <pc:sldMk cId="3233507498" sldId="259"/>
            <ac:spMk id="4" creationId="{BE8AA9BD-5B28-4BB1-803B-54BB6E1B0DE1}"/>
          </ac:spMkLst>
        </pc:spChg>
        <pc:spChg chg="del topLvl">
          <ac:chgData name="Jonathan Henin" userId="d0ea2f35bc55f63b" providerId="LiveId" clId="{79349A61-B139-4FA2-B360-0339DEDD24DD}" dt="2019-11-15T17:36:01.137" v="1540" actId="478"/>
          <ac:spMkLst>
            <pc:docMk/>
            <pc:sldMk cId="3233507498" sldId="259"/>
            <ac:spMk id="6" creationId="{3701A590-ABA9-4BD2-BD64-376A4C227798}"/>
          </ac:spMkLst>
        </pc:spChg>
        <pc:spChg chg="del">
          <ac:chgData name="Jonathan Henin" userId="d0ea2f35bc55f63b" providerId="LiveId" clId="{79349A61-B139-4FA2-B360-0339DEDD24DD}" dt="2019-11-15T17:35:57.892" v="1538" actId="478"/>
          <ac:spMkLst>
            <pc:docMk/>
            <pc:sldMk cId="3233507498" sldId="259"/>
            <ac:spMk id="7" creationId="{3E53B434-A2A6-4C16-99DD-292CE4FD62C4}"/>
          </ac:spMkLst>
        </pc:spChg>
        <pc:spChg chg="del">
          <ac:chgData name="Jonathan Henin" userId="d0ea2f35bc55f63b" providerId="LiveId" clId="{79349A61-B139-4FA2-B360-0339DEDD24DD}" dt="2019-11-15T17:35:55.517" v="1537" actId="478"/>
          <ac:spMkLst>
            <pc:docMk/>
            <pc:sldMk cId="3233507498" sldId="259"/>
            <ac:spMk id="8" creationId="{F3E5BC96-17A2-4BD5-BA51-10270687E851}"/>
          </ac:spMkLst>
        </pc:spChg>
        <pc:spChg chg="del">
          <ac:chgData name="Jonathan Henin" userId="d0ea2f35bc55f63b" providerId="LiveId" clId="{79349A61-B139-4FA2-B360-0339DEDD24DD}" dt="2019-11-15T17:35:53.178" v="1536" actId="478"/>
          <ac:spMkLst>
            <pc:docMk/>
            <pc:sldMk cId="3233507498" sldId="259"/>
            <ac:spMk id="9" creationId="{1A06ACCC-548D-4873-BD3B-AD3CA2C095B0}"/>
          </ac:spMkLst>
        </pc:spChg>
        <pc:spChg chg="del">
          <ac:chgData name="Jonathan Henin" userId="d0ea2f35bc55f63b" providerId="LiveId" clId="{79349A61-B139-4FA2-B360-0339DEDD24DD}" dt="2019-11-15T17:35:49.465" v="1535" actId="478"/>
          <ac:spMkLst>
            <pc:docMk/>
            <pc:sldMk cId="3233507498" sldId="259"/>
            <ac:spMk id="10" creationId="{7CBDE4C1-DAF9-476F-B807-27BE954F6C82}"/>
          </ac:spMkLst>
        </pc:spChg>
        <pc:spChg chg="mod or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67" creationId="{694A9FA9-FC5D-4E09-AECB-AE2CC894723F}"/>
          </ac:spMkLst>
        </pc:spChg>
        <pc:spChg chg="mod or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68" creationId="{BFF54D96-9227-4FDB-ACC4-93BB2F741C0E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69" creationId="{17295395-06C7-444E-BC1F-E443F5B05D89}"/>
          </ac:spMkLst>
        </pc:spChg>
        <pc:spChg chg="mod or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0" creationId="{C5DAB2A9-6D79-4618-9E1B-52AEF85388B5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1" creationId="{C474693E-E0B5-439B-9FFE-CC3115F4C3C9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2" creationId="{FE1E6C66-2266-4DA8-9A18-13A093EBCAF1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3" creationId="{A1D2278F-6D52-4073-8C2C-CC4336180D32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4" creationId="{24B4FF61-1AA0-4E39-9126-CCD7ADCDCA40}"/>
          </ac:spMkLst>
        </pc:spChg>
        <pc:spChg chg="mod or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5" creationId="{76BAF897-038F-4D32-965F-E1880907D462}"/>
          </ac:spMkLst>
        </pc:spChg>
        <pc:spChg chg="mod or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6" creationId="{F394D7E0-88D1-4C53-A4FF-589A24E612E3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7" creationId="{23FAAAEA-3BC2-428F-8AC6-13CE07EFB3D2}"/>
          </ac:spMkLst>
        </pc:spChg>
        <pc:spChg chg="mod or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8" creationId="{C62D2698-EE47-439D-B001-CA0FEE8E13CE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79" creationId="{34626B59-4CAE-4D49-9289-5554B6C064E4}"/>
          </ac:spMkLst>
        </pc:spChg>
        <pc:spChg chg="mod or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98" creationId="{17E0A217-DA29-4B3E-B83E-58F965D803DB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99" creationId="{478BAE5C-AAB0-4E79-B7BB-0D52069414DA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101" creationId="{81A87A27-BD60-48A2-8180-0952EE3CC11A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102" creationId="{BE8579FC-DD04-4F63-840E-570B31D25771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103" creationId="{F39244FB-DD91-4DC8-8DED-CBBC3C00BC08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104" creationId="{8CCE2D17-8635-4DD7-8DBE-482E4C7BF227}"/>
          </ac:spMkLst>
        </pc:spChg>
        <pc:spChg chg="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105" creationId="{4DB2F434-E508-4927-AE1D-3A74079D77A9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233507498" sldId="259"/>
            <ac:spMk id="120" creationId="{E2470082-F95C-4155-820B-D929588B3F16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233507498" sldId="259"/>
            <ac:spMk id="121" creationId="{1C11D39B-7EC2-4FB1-88F9-6211030B4A4F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127" creationId="{C380BEDE-F4FD-4E12-9592-BD056ABEEDD8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128" creationId="{86F62AFE-F7B9-4672-851A-31D96FD961F1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139" creationId="{BE58AEA7-2CA8-4278-9747-009952DABAA0}"/>
          </ac:spMkLst>
        </pc:spChg>
        <pc:spChg chg="mod">
          <ac:chgData name="Jonathan Henin" userId="d0ea2f35bc55f63b" providerId="LiveId" clId="{79349A61-B139-4FA2-B360-0339DEDD24DD}" dt="2019-11-16T22:52:37.805" v="4366" actId="1076"/>
          <ac:spMkLst>
            <pc:docMk/>
            <pc:sldMk cId="3233507498" sldId="259"/>
            <ac:spMk id="140" creationId="{B23F128C-82AF-4957-8893-5955124B8D87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144" creationId="{EC15ECEB-31F3-4745-8803-5820E34030CD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145" creationId="{4CA7A453-7D15-4170-9702-4B0D11389712}"/>
          </ac:spMkLst>
        </pc:spChg>
        <pc:spChg chg="mod">
          <ac:chgData name="Jonathan Henin" userId="d0ea2f35bc55f63b" providerId="LiveId" clId="{79349A61-B139-4FA2-B360-0339DEDD24DD}" dt="2019-11-15T18:35:06.403" v="1757"/>
          <ac:spMkLst>
            <pc:docMk/>
            <pc:sldMk cId="3233507498" sldId="259"/>
            <ac:spMk id="147" creationId="{897BDCE7-9BC6-4AAA-8386-B20F5383212D}"/>
          </ac:spMkLst>
        </pc:spChg>
        <pc:spChg chg="mod">
          <ac:chgData name="Jonathan Henin" userId="d0ea2f35bc55f63b" providerId="LiveId" clId="{79349A61-B139-4FA2-B360-0339DEDD24DD}" dt="2019-11-15T19:48:34.192" v="1869" actId="6549"/>
          <ac:spMkLst>
            <pc:docMk/>
            <pc:sldMk cId="3233507498" sldId="259"/>
            <ac:spMk id="148" creationId="{348042A2-C2DA-41D3-939A-1AF61489FB85}"/>
          </ac:spMkLst>
        </pc:spChg>
        <pc:spChg chg="add mod">
          <ac:chgData name="Jonathan Henin" userId="d0ea2f35bc55f63b" providerId="LiveId" clId="{79349A61-B139-4FA2-B360-0339DEDD24DD}" dt="2019-11-16T23:04:09.445" v="5049" actId="688"/>
          <ac:spMkLst>
            <pc:docMk/>
            <pc:sldMk cId="3233507498" sldId="259"/>
            <ac:spMk id="150" creationId="{5AFE7107-D7E2-46C5-A858-4619904186A8}"/>
          </ac:spMkLst>
        </pc:spChg>
        <pc:spChg chg="add mod">
          <ac:chgData name="Jonathan Henin" userId="d0ea2f35bc55f63b" providerId="LiveId" clId="{79349A61-B139-4FA2-B360-0339DEDD24DD}" dt="2019-11-17T01:17:05.045" v="5585" actId="688"/>
          <ac:spMkLst>
            <pc:docMk/>
            <pc:sldMk cId="3233507498" sldId="259"/>
            <ac:spMk id="159" creationId="{D4ED7A94-DB90-49AD-A96A-66A39E681A0F}"/>
          </ac:spMkLst>
        </pc:spChg>
        <pc:spChg chg="add mod">
          <ac:chgData name="Jonathan Henin" userId="d0ea2f35bc55f63b" providerId="LiveId" clId="{79349A61-B139-4FA2-B360-0339DEDD24DD}" dt="2019-11-16T23:04:32.391" v="5058" actId="1036"/>
          <ac:spMkLst>
            <pc:docMk/>
            <pc:sldMk cId="3233507498" sldId="259"/>
            <ac:spMk id="160" creationId="{02B110F4-AF78-40F0-AF40-0B88B7A4A874}"/>
          </ac:spMkLst>
        </pc:spChg>
        <pc:spChg chg="add mod">
          <ac:chgData name="Jonathan Henin" userId="d0ea2f35bc55f63b" providerId="LiveId" clId="{79349A61-B139-4FA2-B360-0339DEDD24DD}" dt="2019-11-16T23:04:45.018" v="5064" actId="1035"/>
          <ac:spMkLst>
            <pc:docMk/>
            <pc:sldMk cId="3233507498" sldId="259"/>
            <ac:spMk id="161" creationId="{C138A5A4-8F5D-4E1E-A292-30D45FB0AF4E}"/>
          </ac:spMkLst>
        </pc:spChg>
        <pc:spChg chg="add mod">
          <ac:chgData name="Jonathan Henin" userId="d0ea2f35bc55f63b" providerId="LiveId" clId="{79349A61-B139-4FA2-B360-0339DEDD24DD}" dt="2019-11-16T23:04:51.355" v="5065" actId="688"/>
          <ac:spMkLst>
            <pc:docMk/>
            <pc:sldMk cId="3233507498" sldId="259"/>
            <ac:spMk id="162" creationId="{0AC9FC62-FE11-462A-915A-F3B75D24325C}"/>
          </ac:spMkLst>
        </pc:spChg>
        <pc:spChg chg="add mod">
          <ac:chgData name="Jonathan Henin" userId="d0ea2f35bc55f63b" providerId="LiveId" clId="{79349A61-B139-4FA2-B360-0339DEDD24DD}" dt="2019-11-17T01:16:44.088" v="5583" actId="688"/>
          <ac:spMkLst>
            <pc:docMk/>
            <pc:sldMk cId="3233507498" sldId="259"/>
            <ac:spMk id="164" creationId="{74753670-0A9E-4AD2-A4B5-C9A10AD5AFAC}"/>
          </ac:spMkLst>
        </pc:spChg>
        <pc:spChg chg="mod">
          <ac:chgData name="Jonathan Henin" userId="d0ea2f35bc55f63b" providerId="LiveId" clId="{79349A61-B139-4FA2-B360-0339DEDD24DD}" dt="2019-11-16T23:08:33.022" v="5134" actId="20577"/>
          <ac:spMkLst>
            <pc:docMk/>
            <pc:sldMk cId="3233507498" sldId="259"/>
            <ac:spMk id="167" creationId="{118D2683-04D6-4F85-8784-FF264E793799}"/>
          </ac:spMkLst>
        </pc:spChg>
        <pc:spChg chg="mod">
          <ac:chgData name="Jonathan Henin" userId="d0ea2f35bc55f63b" providerId="LiveId" clId="{79349A61-B139-4FA2-B360-0339DEDD24DD}" dt="2019-11-16T23:11:25.927" v="5142" actId="20577"/>
          <ac:spMkLst>
            <pc:docMk/>
            <pc:sldMk cId="3233507498" sldId="259"/>
            <ac:spMk id="168" creationId="{54C2FCA0-7388-4D16-9A03-10AD3BD00155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177" creationId="{A0AFC5BD-B2AF-4D64-AA62-BF7BCA385102}"/>
          </ac:spMkLst>
        </pc:spChg>
        <pc:spChg chg="add mod">
          <ac:chgData name="Jonathan Henin" userId="d0ea2f35bc55f63b" providerId="LiveId" clId="{79349A61-B139-4FA2-B360-0339DEDD24DD}" dt="2019-11-16T23:06:53.481" v="5107" actId="688"/>
          <ac:spMkLst>
            <pc:docMk/>
            <pc:sldMk cId="3233507498" sldId="259"/>
            <ac:spMk id="178" creationId="{68C6EADB-E9C6-438F-B1D9-E39DC0E0531C}"/>
          </ac:spMkLst>
        </pc:spChg>
        <pc:spChg chg="add mod">
          <ac:chgData name="Jonathan Henin" userId="d0ea2f35bc55f63b" providerId="LiveId" clId="{79349A61-B139-4FA2-B360-0339DEDD24DD}" dt="2019-11-17T01:15:24.867" v="5574" actId="688"/>
          <ac:spMkLst>
            <pc:docMk/>
            <pc:sldMk cId="3233507498" sldId="259"/>
            <ac:spMk id="179" creationId="{F5217649-D89D-45E5-B96B-3E32761EAC58}"/>
          </ac:spMkLst>
        </pc:spChg>
        <pc:spChg chg="add mod">
          <ac:chgData name="Jonathan Henin" userId="d0ea2f35bc55f63b" providerId="LiveId" clId="{79349A61-B139-4FA2-B360-0339DEDD24DD}" dt="2019-11-17T01:15:15.977" v="5572" actId="688"/>
          <ac:spMkLst>
            <pc:docMk/>
            <pc:sldMk cId="3233507498" sldId="259"/>
            <ac:spMk id="180" creationId="{86980872-C0D6-4516-B3CE-C0604A2B54C5}"/>
          </ac:spMkLst>
        </pc:spChg>
        <pc:spChg chg="add mod">
          <ac:chgData name="Jonathan Henin" userId="d0ea2f35bc55f63b" providerId="LiveId" clId="{79349A61-B139-4FA2-B360-0339DEDD24DD}" dt="2019-11-16T23:06:29.527" v="5102" actId="688"/>
          <ac:spMkLst>
            <pc:docMk/>
            <pc:sldMk cId="3233507498" sldId="259"/>
            <ac:spMk id="181" creationId="{D7002BC5-F2E5-4767-8794-D4406FA5369F}"/>
          </ac:spMkLst>
        </pc:spChg>
        <pc:spChg chg="add mod">
          <ac:chgData name="Jonathan Henin" userId="d0ea2f35bc55f63b" providerId="LiveId" clId="{79349A61-B139-4FA2-B360-0339DEDD24DD}" dt="2019-11-17T01:16:19.382" v="5580" actId="688"/>
          <ac:spMkLst>
            <pc:docMk/>
            <pc:sldMk cId="3233507498" sldId="259"/>
            <ac:spMk id="182" creationId="{CFC58882-69AF-4ECA-805F-08DE6712E74C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183" creationId="{CCA96425-5B88-476E-AE13-2FDE18D75064}"/>
          </ac:spMkLst>
        </pc:spChg>
        <pc:spChg chg="add del mod">
          <ac:chgData name="Jonathan Henin" userId="d0ea2f35bc55f63b" providerId="LiveId" clId="{79349A61-B139-4FA2-B360-0339DEDD24DD}" dt="2019-11-15T16:59:32.884" v="138" actId="478"/>
          <ac:spMkLst>
            <pc:docMk/>
            <pc:sldMk cId="3233507498" sldId="259"/>
            <ac:spMk id="184" creationId="{71BAB122-54C7-48D5-AE44-B9E827E02493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184" creationId="{CF4F2242-1863-409C-8E55-07EF6A9F8805}"/>
          </ac:spMkLst>
        </pc:spChg>
        <pc:spChg chg="add mod">
          <ac:chgData name="Jonathan Henin" userId="d0ea2f35bc55f63b" providerId="LiveId" clId="{79349A61-B139-4FA2-B360-0339DEDD24DD}" dt="2019-11-17T01:16:54.070" v="5584" actId="688"/>
          <ac:spMkLst>
            <pc:docMk/>
            <pc:sldMk cId="3233507498" sldId="259"/>
            <ac:spMk id="191" creationId="{C9263B70-D305-44AB-AAE2-35B46EF64C1B}"/>
          </ac:spMkLst>
        </pc:spChg>
        <pc:spChg chg="add mod">
          <ac:chgData name="Jonathan Henin" userId="d0ea2f35bc55f63b" providerId="LiveId" clId="{79349A61-B139-4FA2-B360-0339DEDD24DD}" dt="2019-11-16T22:59:17.425" v="4439" actId="20577"/>
          <ac:spMkLst>
            <pc:docMk/>
            <pc:sldMk cId="3233507498" sldId="259"/>
            <ac:spMk id="192" creationId="{1270533E-BF19-4B0C-8776-C657B0F989BB}"/>
          </ac:spMkLst>
        </pc:spChg>
        <pc:spChg chg="add mod">
          <ac:chgData name="Jonathan Henin" userId="d0ea2f35bc55f63b" providerId="LiveId" clId="{79349A61-B139-4FA2-B360-0339DEDD24DD}" dt="2019-11-16T22:59:09.538" v="4430" actId="20577"/>
          <ac:spMkLst>
            <pc:docMk/>
            <pc:sldMk cId="3233507498" sldId="259"/>
            <ac:spMk id="193" creationId="{8569697A-9085-4AF3-BF36-C603215CE129}"/>
          </ac:spMkLst>
        </pc:spChg>
        <pc:spChg chg="add mod">
          <ac:chgData name="Jonathan Henin" userId="d0ea2f35bc55f63b" providerId="LiveId" clId="{79349A61-B139-4FA2-B360-0339DEDD24DD}" dt="2019-11-16T22:58:29.094" v="4425" actId="20577"/>
          <ac:spMkLst>
            <pc:docMk/>
            <pc:sldMk cId="3233507498" sldId="259"/>
            <ac:spMk id="194" creationId="{E865D446-E1DE-4355-B96A-5DDB175B0967}"/>
          </ac:spMkLst>
        </pc:spChg>
        <pc:spChg chg="add mod">
          <ac:chgData name="Jonathan Henin" userId="d0ea2f35bc55f63b" providerId="LiveId" clId="{79349A61-B139-4FA2-B360-0339DEDD24DD}" dt="2019-11-16T23:07:22.906" v="5119" actId="688"/>
          <ac:spMkLst>
            <pc:docMk/>
            <pc:sldMk cId="3233507498" sldId="259"/>
            <ac:spMk id="196" creationId="{0E298C4E-9ACC-47FC-833C-6647AA7B429E}"/>
          </ac:spMkLst>
        </pc:spChg>
        <pc:spChg chg="add mod">
          <ac:chgData name="Jonathan Henin" userId="d0ea2f35bc55f63b" providerId="LiveId" clId="{79349A61-B139-4FA2-B360-0339DEDD24DD}" dt="2019-11-17T01:15:42.448" v="5576" actId="688"/>
          <ac:spMkLst>
            <pc:docMk/>
            <pc:sldMk cId="3233507498" sldId="259"/>
            <ac:spMk id="197" creationId="{6D20F4D2-236B-406C-BBAC-1DB11B01F693}"/>
          </ac:spMkLst>
        </pc:spChg>
        <pc:spChg chg="add mod">
          <ac:chgData name="Jonathan Henin" userId="d0ea2f35bc55f63b" providerId="LiveId" clId="{79349A61-B139-4FA2-B360-0339DEDD24DD}" dt="2019-11-16T23:06:45.164" v="5105" actId="688"/>
          <ac:spMkLst>
            <pc:docMk/>
            <pc:sldMk cId="3233507498" sldId="259"/>
            <ac:spMk id="199" creationId="{DE5221BA-A69A-414E-904A-6650EFAB9CFC}"/>
          </ac:spMkLst>
        </pc:spChg>
        <pc:spChg chg="add mod">
          <ac:chgData name="Jonathan Henin" userId="d0ea2f35bc55f63b" providerId="LiveId" clId="{79349A61-B139-4FA2-B360-0339DEDD24DD}" dt="2019-11-17T01:16:07.695" v="5579" actId="688"/>
          <ac:spMkLst>
            <pc:docMk/>
            <pc:sldMk cId="3233507498" sldId="259"/>
            <ac:spMk id="200" creationId="{DD36778E-6BD0-4BA4-B3AF-6047A1808B6D}"/>
          </ac:spMkLst>
        </pc:spChg>
        <pc:spChg chg="add mod">
          <ac:chgData name="Jonathan Henin" userId="d0ea2f35bc55f63b" providerId="LiveId" clId="{79349A61-B139-4FA2-B360-0339DEDD24DD}" dt="2019-11-17T01:16:29.169" v="5582" actId="688"/>
          <ac:spMkLst>
            <pc:docMk/>
            <pc:sldMk cId="3233507498" sldId="259"/>
            <ac:spMk id="202" creationId="{1F3228DA-B576-4271-A7F0-A97690F2B1E3}"/>
          </ac:spMkLst>
        </pc:spChg>
        <pc:spChg chg="add mod">
          <ac:chgData name="Jonathan Henin" userId="d0ea2f35bc55f63b" providerId="LiveId" clId="{79349A61-B139-4FA2-B360-0339DEDD24DD}" dt="2019-11-16T23:06:00.521" v="5094" actId="688"/>
          <ac:spMkLst>
            <pc:docMk/>
            <pc:sldMk cId="3233507498" sldId="259"/>
            <ac:spMk id="203" creationId="{68B48AD0-AE6A-4557-9BE4-B7F3E7E25ABF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05" creationId="{8DD003DA-B083-481E-914A-E21FA415A376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06" creationId="{B56F8605-82ED-406E-BA74-75F6D929CEF3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07" creationId="{CDEE093F-612D-44B3-ADE3-720BE3C2239B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08" creationId="{0F22F9BF-8481-46BE-9C92-972841C63668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09" creationId="{388A97CF-CEE1-4078-9AC7-A1194247CF36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0" creationId="{439A667B-F465-41B5-922E-EEC809732A4E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1" creationId="{FC24A679-B482-4288-89C9-352DDBF72ED2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2" creationId="{EE495FBE-62D8-494E-AC31-2336E7BC7F98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3" creationId="{13331938-F559-4531-8AEE-8193365E11F6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4" creationId="{DAE47063-A013-47BE-86D3-E01E6ACEEC38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5" creationId="{11034B2E-4531-433E-BB66-623BA4EBCD60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6" creationId="{E661CB50-57FB-4E93-92CF-AF1814C0B339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7" creationId="{05C23047-47CF-4F0C-963C-32DF9D86F6F3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8" creationId="{1B5CB697-5925-4D4B-A231-4DDDFBC7C07A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19" creationId="{F5AC0F0B-427F-4843-A1F4-BA630CE0D0B0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20" creationId="{1688BD9F-AC32-4C3E-A962-10BC8AEBBD6A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21" creationId="{BC9F72DF-15BF-4F0D-8870-C66ED7B66EF9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22" creationId="{38569643-D429-49D6-8A5E-33D4BFABD4F9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23" creationId="{3B0A07AC-D5CF-4474-9624-987F4AA0F184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24" creationId="{4B925AFC-A33D-4DC4-A310-C06225D6318E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25" creationId="{3DEF1169-62DD-4730-8B73-46D83149C67C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26" creationId="{F96651DD-0750-43A6-9D60-EF8C5117FB02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27" creationId="{BAE1A8DD-727A-4E8C-8CCA-CC94A183FAEB}"/>
          </ac:spMkLst>
        </pc:spChg>
        <pc:spChg chg="add mod">
          <ac:chgData name="Jonathan Henin" userId="d0ea2f35bc55f63b" providerId="LiveId" clId="{79349A61-B139-4FA2-B360-0339DEDD24DD}" dt="2019-11-16T23:06:07.180" v="5097" actId="1036"/>
          <ac:spMkLst>
            <pc:docMk/>
            <pc:sldMk cId="3233507498" sldId="259"/>
            <ac:spMk id="228" creationId="{A0E62708-8827-432F-A4DE-7392A98472D9}"/>
          </ac:spMkLst>
        </pc:spChg>
        <pc:spChg chg="add mod">
          <ac:chgData name="Jonathan Henin" userId="d0ea2f35bc55f63b" providerId="LiveId" clId="{79349A61-B139-4FA2-B360-0339DEDD24DD}" dt="2019-11-16T23:05:22.640" v="5079" actId="688"/>
          <ac:spMkLst>
            <pc:docMk/>
            <pc:sldMk cId="3233507498" sldId="259"/>
            <ac:spMk id="229" creationId="{A51DEE99-FC97-4AB1-8589-C96ADEF09C4F}"/>
          </ac:spMkLst>
        </pc:spChg>
        <pc:spChg chg="add mod">
          <ac:chgData name="Jonathan Henin" userId="d0ea2f35bc55f63b" providerId="LiveId" clId="{79349A61-B139-4FA2-B360-0339DEDD24DD}" dt="2019-11-16T22:42:03.293" v="4096" actId="122"/>
          <ac:spMkLst>
            <pc:docMk/>
            <pc:sldMk cId="3233507498" sldId="259"/>
            <ac:spMk id="230" creationId="{66903174-06C3-4742-8D0B-C262F0A7FBD3}"/>
          </ac:spMkLst>
        </pc:spChg>
        <pc:spChg chg="add mod or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32" creationId="{E2CE1EB6-D169-4599-8F97-CB9100122145}"/>
          </ac:spMkLst>
        </pc:spChg>
        <pc:spChg chg="add mod or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33" creationId="{408730D2-C62F-4ECE-BCD5-B65A390A2383}"/>
          </ac:spMkLst>
        </pc:spChg>
        <pc:spChg chg="add mod">
          <ac:chgData name="Jonathan Henin" userId="d0ea2f35bc55f63b" providerId="LiveId" clId="{79349A61-B139-4FA2-B360-0339DEDD24DD}" dt="2019-11-16T22:27:33.940" v="4051" actId="1036"/>
          <ac:spMkLst>
            <pc:docMk/>
            <pc:sldMk cId="3233507498" sldId="259"/>
            <ac:spMk id="242" creationId="{C8A5E5F8-F89B-4277-9DF1-6833E7EB917C}"/>
          </ac:spMkLst>
        </pc:spChg>
        <pc:spChg chg="add mod ord">
          <ac:chgData name="Jonathan Henin" userId="d0ea2f35bc55f63b" providerId="LiveId" clId="{79349A61-B139-4FA2-B360-0339DEDD24DD}" dt="2019-11-15T19:57:57.353" v="2263" actId="164"/>
          <ac:spMkLst>
            <pc:docMk/>
            <pc:sldMk cId="3233507498" sldId="259"/>
            <ac:spMk id="251" creationId="{61241E2D-6A8D-41E6-AA0D-D3155D68BE26}"/>
          </ac:spMkLst>
        </pc:spChg>
        <pc:spChg chg="mod">
          <ac:chgData name="Jonathan Henin" userId="d0ea2f35bc55f63b" providerId="LiveId" clId="{79349A61-B139-4FA2-B360-0339DEDD24DD}" dt="2019-11-15T20:02:33.838" v="2418" actId="207"/>
          <ac:spMkLst>
            <pc:docMk/>
            <pc:sldMk cId="3233507498" sldId="259"/>
            <ac:spMk id="254" creationId="{C2B3A499-91B1-433F-8038-44B43D90789D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256" creationId="{F03959D0-4523-448E-A4AB-6D0B12A4EF91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257" creationId="{CD70890F-4B86-4B9D-BCA9-C6DF398C3DA9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261" creationId="{C1D21B2B-5D66-4FB8-9787-0FBEACBC4A55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262" creationId="{AB14E7F6-EA68-4520-ABBB-AF36883B4318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266" creationId="{885A9D26-4DDD-4BE8-A59D-B0EC7096F8BF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267" creationId="{E7F6281B-2FBC-4690-881D-C9D733F6CDDE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271" creationId="{C64C1B83-101B-4AFA-AF64-18045BA7731B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k cId="3233507498" sldId="259"/>
            <ac:spMk id="272" creationId="{B558AC9A-D42A-4583-B23B-703A19344B0D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75" creationId="{F56F3DA3-61A2-4036-A24B-0847B0ED1801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76" creationId="{163E5183-0E86-4B1F-9A66-1D1357A0D401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77" creationId="{4833A85D-5E65-4052-AC8E-488C0061D043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78" creationId="{09549C94-A2B7-4C37-8066-3C08CAD92623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79" creationId="{B06F5783-B0F3-4975-8EED-AEEF92F4FA2D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80" creationId="{713427B2-2D78-4E54-AC8E-85B53ABB8A9D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91" creationId="{04827581-B429-4306-8D13-47595FB49DE8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92" creationId="{EB3246DD-5D45-4D3D-9484-95EE945FF059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93" creationId="{A4014F82-D38C-4B06-8B71-A82128287DD2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94" creationId="{2870E50A-6C88-4267-BFE2-B2CF5552DFC7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95" creationId="{492E2AD7-C137-4D55-92BD-1CF2DF0507A5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96" creationId="{328ACC7A-BAA2-4CF1-964E-526D988D1D1A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297" creationId="{E39D9C0F-E57E-4CF1-9FB2-15C95600C6BF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01" creationId="{673C2B57-C335-42A5-8AE6-127A49A7759E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02" creationId="{3A34E903-DAB7-4B47-9FF0-5AE23CAB85A6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03" creationId="{8B86F634-DFD0-4BF0-8576-AD7CBA91673E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04" creationId="{268309BA-1C49-42C7-A354-B7E07514B425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06" creationId="{2747AF3C-C9BD-4971-9AD2-0920F7BC37C0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07" creationId="{019610F2-1623-4019-85B7-364B7E81316C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09" creationId="{0B88D131-6936-4149-95BC-88265806E13B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10" creationId="{8F617B30-5C6A-440D-B27F-4D1F09982830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12" creationId="{114FBCAA-C367-40DB-8F46-475153229C9C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13" creationId="{50E66B08-E089-4ECC-A901-2C361C3BE2F3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15" creationId="{6433C8FC-E99F-4F68-BAD3-7678D5DA0FEC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16" creationId="{2D557419-D8CF-4AF3-98DC-C2796DEACCB6}"/>
          </ac:spMkLst>
        </pc:spChg>
        <pc:spChg chg="add del">
          <ac:chgData name="Jonathan Henin" userId="d0ea2f35bc55f63b" providerId="LiveId" clId="{79349A61-B139-4FA2-B360-0339DEDD24DD}" dt="2019-11-16T22:40:46.255" v="4090"/>
          <ac:spMkLst>
            <pc:docMk/>
            <pc:sldMk cId="3233507498" sldId="259"/>
            <ac:spMk id="317" creationId="{2E65ABBE-13ED-40D0-80E8-FB698B40277D}"/>
          </ac:spMkLst>
        </pc:spChg>
        <pc:spChg chg="add mod">
          <ac:chgData name="Jonathan Henin" userId="d0ea2f35bc55f63b" providerId="LiveId" clId="{79349A61-B139-4FA2-B360-0339DEDD24DD}" dt="2019-11-16T22:59:20.407" v="4441" actId="20577"/>
          <ac:spMkLst>
            <pc:docMk/>
            <pc:sldMk cId="3233507498" sldId="259"/>
            <ac:spMk id="318" creationId="{1B588EB3-B8E9-4D6E-93DF-770C1D9D9991}"/>
          </ac:spMkLst>
        </pc:spChg>
        <pc:spChg chg="mod">
          <ac:chgData name="Jonathan Henin" userId="d0ea2f35bc55f63b" providerId="LiveId" clId="{79349A61-B139-4FA2-B360-0339DEDD24DD}" dt="2019-11-16T23:08:43.069" v="5139" actId="20577"/>
          <ac:spMkLst>
            <pc:docMk/>
            <pc:sldMk cId="3233507498" sldId="259"/>
            <ac:spMk id="320" creationId="{CD4D02CD-7D10-46EB-A04D-E7046C8FD50E}"/>
          </ac:spMkLst>
        </pc:spChg>
        <pc:spChg chg="mod">
          <ac:chgData name="Jonathan Henin" userId="d0ea2f35bc55f63b" providerId="LiveId" clId="{79349A61-B139-4FA2-B360-0339DEDD24DD}" dt="2019-11-16T23:12:34.991" v="5154" actId="207"/>
          <ac:spMkLst>
            <pc:docMk/>
            <pc:sldMk cId="3233507498" sldId="259"/>
            <ac:spMk id="323" creationId="{734D2844-0BB6-474A-9750-7B2BF927584F}"/>
          </ac:spMkLst>
        </pc:spChg>
        <pc:spChg chg="mod">
          <ac:chgData name="Jonathan Henin" userId="d0ea2f35bc55f63b" providerId="LiveId" clId="{79349A61-B139-4FA2-B360-0339DEDD24DD}" dt="2019-11-16T23:12:39.252" v="5155" actId="20577"/>
          <ac:spMkLst>
            <pc:docMk/>
            <pc:sldMk cId="3233507498" sldId="259"/>
            <ac:spMk id="324" creationId="{928F8BE0-5F6B-4F90-8C3D-578B71ECA44C}"/>
          </ac:spMkLst>
        </pc:spChg>
        <pc:spChg chg="mod">
          <ac:chgData name="Jonathan Henin" userId="d0ea2f35bc55f63b" providerId="LiveId" clId="{79349A61-B139-4FA2-B360-0339DEDD24DD}" dt="2019-11-16T23:33:23.853" v="5202" actId="207"/>
          <ac:spMkLst>
            <pc:docMk/>
            <pc:sldMk cId="3233507498" sldId="259"/>
            <ac:spMk id="327" creationId="{0538CA41-406F-41B7-9F25-43D363E1D86F}"/>
          </ac:spMkLst>
        </pc:spChg>
        <pc:spChg chg="add mod">
          <ac:chgData name="Jonathan Henin" userId="d0ea2f35bc55f63b" providerId="LiveId" clId="{79349A61-B139-4FA2-B360-0339DEDD24DD}" dt="2019-11-16T23:55:18.806" v="5242" actId="11529"/>
          <ac:spMkLst>
            <pc:docMk/>
            <pc:sldMk cId="3233507498" sldId="259"/>
            <ac:spMk id="335" creationId="{ED038ACD-6E23-4D06-88B3-BD0C71285039}"/>
          </ac:spMkLst>
        </pc:spChg>
        <pc:spChg chg="add mod">
          <ac:chgData name="Jonathan Henin" userId="d0ea2f35bc55f63b" providerId="LiveId" clId="{79349A61-B139-4FA2-B360-0339DEDD24DD}" dt="2019-11-17T00:27:53.162" v="5303" actId="207"/>
          <ac:spMkLst>
            <pc:docMk/>
            <pc:sldMk cId="3233507498" sldId="259"/>
            <ac:spMk id="340" creationId="{0F820D58-D716-4B83-B821-E98B4B32FBC7}"/>
          </ac:spMkLst>
        </pc:spChg>
        <pc:spChg chg="add del mod">
          <ac:chgData name="Jonathan Henin" userId="d0ea2f35bc55f63b" providerId="LiveId" clId="{79349A61-B139-4FA2-B360-0339DEDD24DD}" dt="2019-11-17T00:35:44.640" v="5329" actId="478"/>
          <ac:spMkLst>
            <pc:docMk/>
            <pc:sldMk cId="3233507498" sldId="259"/>
            <ac:spMk id="342" creationId="{0D579B5C-FB39-4372-AE0B-336A85A96BA3}"/>
          </ac:spMkLst>
        </pc:spChg>
        <pc:spChg chg="add">
          <ac:chgData name="Jonathan Henin" userId="d0ea2f35bc55f63b" providerId="LiveId" clId="{79349A61-B139-4FA2-B360-0339DEDD24DD}" dt="2019-11-17T00:38:23.821" v="5339"/>
          <ac:spMkLst>
            <pc:docMk/>
            <pc:sldMk cId="3233507498" sldId="259"/>
            <ac:spMk id="344" creationId="{D7FC1435-5388-4AA1-BDAC-D9FC9D4CF57A}"/>
          </ac:spMkLst>
        </pc:spChg>
        <pc:spChg chg="add mod">
          <ac:chgData name="Jonathan Henin" userId="d0ea2f35bc55f63b" providerId="LiveId" clId="{79349A61-B139-4FA2-B360-0339DEDD24DD}" dt="2019-11-17T03:47:35.516" v="7397" actId="1038"/>
          <ac:spMkLst>
            <pc:docMk/>
            <pc:sldMk cId="3233507498" sldId="259"/>
            <ac:spMk id="371" creationId="{40214951-4C53-479D-BD63-B568713C5334}"/>
          </ac:spMkLst>
        </pc:spChg>
        <pc:grpChg chg="del">
          <ac:chgData name="Jonathan Henin" userId="d0ea2f35bc55f63b" providerId="LiveId" clId="{79349A61-B139-4FA2-B360-0339DEDD24DD}" dt="2019-11-15T17:35:57.892" v="1538" actId="478"/>
          <ac:grpSpMkLst>
            <pc:docMk/>
            <pc:sldMk cId="3233507498" sldId="259"/>
            <ac:grpSpMk id="5" creationId="{7D884BCA-1978-49CC-8588-5399D7CABDE7}"/>
          </ac:grpSpMkLst>
        </pc:grpChg>
        <pc:grpChg chg="del mod">
          <ac:chgData name="Jonathan Henin" userId="d0ea2f35bc55f63b" providerId="LiveId" clId="{79349A61-B139-4FA2-B360-0339DEDD24DD}" dt="2019-11-15T17:36:01.137" v="1540" actId="478"/>
          <ac:grpSpMkLst>
            <pc:docMk/>
            <pc:sldMk cId="3233507498" sldId="259"/>
            <ac:grpSpMk id="15" creationId="{8E6F1D32-5E75-473D-8A6B-C15296A8E419}"/>
          </ac:grpSpMkLst>
        </pc:grpChg>
        <pc:grpChg chg="del mod">
          <ac:chgData name="Jonathan Henin" userId="d0ea2f35bc55f63b" providerId="LiveId" clId="{79349A61-B139-4FA2-B360-0339DEDD24DD}" dt="2019-11-16T22:22:19.049" v="3872" actId="478"/>
          <ac:grpSpMkLst>
            <pc:docMk/>
            <pc:sldMk cId="3233507498" sldId="259"/>
            <ac:grpSpMk id="122" creationId="{C08B4873-7876-4A61-B54D-9C83620C2E5C}"/>
          </ac:grpSpMkLst>
        </pc:grpChg>
        <pc:grpChg chg="mod">
          <ac:chgData name="Jonathan Henin" userId="d0ea2f35bc55f63b" providerId="LiveId" clId="{79349A61-B139-4FA2-B360-0339DEDD24DD}" dt="2019-11-17T00:47:45.661" v="5365" actId="1036"/>
          <ac:grpSpMkLst>
            <pc:docMk/>
            <pc:sldMk cId="3233507498" sldId="259"/>
            <ac:grpSpMk id="126" creationId="{A47C8A74-1A89-4847-BA7C-AA18A632D444}"/>
          </ac:grpSpMkLst>
        </pc:grpChg>
        <pc:grpChg chg="mod">
          <ac:chgData name="Jonathan Henin" userId="d0ea2f35bc55f63b" providerId="LiveId" clId="{79349A61-B139-4FA2-B360-0339DEDD24DD}" dt="2019-11-16T22:52:50.192" v="4368" actId="1076"/>
          <ac:grpSpMkLst>
            <pc:docMk/>
            <pc:sldMk cId="3233507498" sldId="259"/>
            <ac:grpSpMk id="138" creationId="{BE743EFA-1721-4223-AC59-EAAF24D95476}"/>
          </ac:grpSpMkLst>
        </pc:grpChg>
        <pc:grpChg chg="mod topLvl">
          <ac:chgData name="Jonathan Henin" userId="d0ea2f35bc55f63b" providerId="LiveId" clId="{79349A61-B139-4FA2-B360-0339DEDD24DD}" dt="2019-11-16T22:51:59.337" v="4340" actId="408"/>
          <ac:grpSpMkLst>
            <pc:docMk/>
            <pc:sldMk cId="3233507498" sldId="259"/>
            <ac:grpSpMk id="143" creationId="{DB5AF40A-0A33-4314-B041-4A94FDB2A85E}"/>
          </ac:grpSpMkLst>
        </pc:grpChg>
        <pc:grpChg chg="mod">
          <ac:chgData name="Jonathan Henin" userId="d0ea2f35bc55f63b" providerId="LiveId" clId="{79349A61-B139-4FA2-B360-0339DEDD24DD}" dt="2019-11-15T18:35:59.010" v="1775"/>
          <ac:grpSpMkLst>
            <pc:docMk/>
            <pc:sldMk cId="3233507498" sldId="259"/>
            <ac:grpSpMk id="146" creationId="{5932E273-FF9E-4413-9D7C-5EC1AB305F6D}"/>
          </ac:grpSpMkLst>
        </pc:grpChg>
        <pc:grpChg chg="del mod">
          <ac:chgData name="Jonathan Henin" userId="d0ea2f35bc55f63b" providerId="LiveId" clId="{79349A61-B139-4FA2-B360-0339DEDD24DD}" dt="2019-11-15T19:52:31.299" v="1968" actId="478"/>
          <ac:grpSpMkLst>
            <pc:docMk/>
            <pc:sldMk cId="3233507498" sldId="259"/>
            <ac:grpSpMk id="149" creationId="{2146AB71-D749-4D5B-8E6D-788771A16871}"/>
          </ac:grpSpMkLst>
        </pc:grpChg>
        <pc:grpChg chg="del mod">
          <ac:chgData name="Jonathan Henin" userId="d0ea2f35bc55f63b" providerId="LiveId" clId="{79349A61-B139-4FA2-B360-0339DEDD24DD}" dt="2019-11-15T19:48:36.098" v="1870" actId="478"/>
          <ac:grpSpMkLst>
            <pc:docMk/>
            <pc:sldMk cId="3233507498" sldId="259"/>
            <ac:grpSpMk id="150" creationId="{536CCE94-B039-46DE-B91D-1AFA51B12990}"/>
          </ac:grpSpMkLst>
        </pc:grpChg>
        <pc:grpChg chg="add mod">
          <ac:chgData name="Jonathan Henin" userId="d0ea2f35bc55f63b" providerId="LiveId" clId="{79349A61-B139-4FA2-B360-0339DEDD24DD}" dt="2019-11-16T23:11:49.674" v="5143" actId="1076"/>
          <ac:grpSpMkLst>
            <pc:docMk/>
            <pc:sldMk cId="3233507498" sldId="259"/>
            <ac:grpSpMk id="165" creationId="{E67A0C9B-A814-4F70-A757-F050939E2788}"/>
          </ac:grpSpMkLst>
        </pc:grpChg>
        <pc:grpChg chg="add mod">
          <ac:chgData name="Jonathan Henin" userId="d0ea2f35bc55f63b" providerId="LiveId" clId="{79349A61-B139-4FA2-B360-0339DEDD24DD}" dt="2019-11-15T17:19:14.572" v="1459" actId="164"/>
          <ac:grpSpMkLst>
            <pc:docMk/>
            <pc:sldMk cId="3233507498" sldId="259"/>
            <ac:grpSpMk id="228" creationId="{61608844-2167-4CEC-B8E2-42564E6476A3}"/>
          </ac:grpSpMkLst>
        </pc:grpChg>
        <pc:grpChg chg="add mod">
          <ac:chgData name="Jonathan Henin" userId="d0ea2f35bc55f63b" providerId="LiveId" clId="{79349A61-B139-4FA2-B360-0339DEDD24DD}" dt="2019-11-15T17:20:12.184" v="1463" actId="164"/>
          <ac:grpSpMkLst>
            <pc:docMk/>
            <pc:sldMk cId="3233507498" sldId="259"/>
            <ac:grpSpMk id="229" creationId="{CA410C9D-AF85-4918-A2AC-668832BC063F}"/>
          </ac:grpSpMkLst>
        </pc:grpChg>
        <pc:grpChg chg="add mod">
          <ac:chgData name="Jonathan Henin" userId="d0ea2f35bc55f63b" providerId="LiveId" clId="{79349A61-B139-4FA2-B360-0339DEDD24DD}" dt="2019-11-16T22:52:03.683" v="4341" actId="465"/>
          <ac:grpSpMkLst>
            <pc:docMk/>
            <pc:sldMk cId="3233507498" sldId="259"/>
            <ac:grpSpMk id="252" creationId="{EED26DC9-7805-4322-B361-A529513211E5}"/>
          </ac:grpSpMkLst>
        </pc:grpChg>
        <pc:grpChg chg="add mod">
          <ac:chgData name="Jonathan Henin" userId="d0ea2f35bc55f63b" providerId="LiveId" clId="{79349A61-B139-4FA2-B360-0339DEDD24DD}" dt="2019-11-16T22:52:03.683" v="4341" actId="465"/>
          <ac:grpSpMkLst>
            <pc:docMk/>
            <pc:sldMk cId="3233507498" sldId="259"/>
            <ac:grpSpMk id="253" creationId="{E58D1C64-EF0B-4D94-9918-BD294B5CE1B7}"/>
          </ac:grpSpMkLst>
        </pc:grpChg>
        <pc:grpChg chg="mod">
          <ac:chgData name="Jonathan Henin" userId="d0ea2f35bc55f63b" providerId="LiveId" clId="{79349A61-B139-4FA2-B360-0339DEDD24DD}" dt="2019-11-16T22:52:03.683" v="4341" actId="465"/>
          <ac:grpSpMkLst>
            <pc:docMk/>
            <pc:sldMk cId="3233507498" sldId="259"/>
            <ac:grpSpMk id="255" creationId="{24192B5D-ECEE-44D9-A4F0-4A4A45DBDF2D}"/>
          </ac:grpSpMkLst>
        </pc:grpChg>
        <pc:grpChg chg="add mod">
          <ac:chgData name="Jonathan Henin" userId="d0ea2f35bc55f63b" providerId="LiveId" clId="{79349A61-B139-4FA2-B360-0339DEDD24DD}" dt="2019-11-16T22:52:03.683" v="4341" actId="465"/>
          <ac:grpSpMkLst>
            <pc:docMk/>
            <pc:sldMk cId="3233507498" sldId="259"/>
            <ac:grpSpMk id="258" creationId="{ECEC891C-821D-4EF8-B3A6-0F56E8449FC4}"/>
          </ac:grpSpMkLst>
        </pc:grpChg>
        <pc:grpChg chg="mod">
          <ac:chgData name="Jonathan Henin" userId="d0ea2f35bc55f63b" providerId="LiveId" clId="{79349A61-B139-4FA2-B360-0339DEDD24DD}" dt="2019-11-16T22:52:03.683" v="4341" actId="465"/>
          <ac:grpSpMkLst>
            <pc:docMk/>
            <pc:sldMk cId="3233507498" sldId="259"/>
            <ac:grpSpMk id="260" creationId="{17415469-5ED0-4C64-B892-09647B889267}"/>
          </ac:grpSpMkLst>
        </pc:grpChg>
        <pc:grpChg chg="add mod">
          <ac:chgData name="Jonathan Henin" userId="d0ea2f35bc55f63b" providerId="LiveId" clId="{79349A61-B139-4FA2-B360-0339DEDD24DD}" dt="2019-11-16T22:52:03.683" v="4341" actId="465"/>
          <ac:grpSpMkLst>
            <pc:docMk/>
            <pc:sldMk cId="3233507498" sldId="259"/>
            <ac:grpSpMk id="263" creationId="{980B24BE-0B4A-42D4-9123-B7B9110F4198}"/>
          </ac:grpSpMkLst>
        </pc:grpChg>
        <pc:grpChg chg="mod">
          <ac:chgData name="Jonathan Henin" userId="d0ea2f35bc55f63b" providerId="LiveId" clId="{79349A61-B139-4FA2-B360-0339DEDD24DD}" dt="2019-11-16T22:52:03.683" v="4341" actId="465"/>
          <ac:grpSpMkLst>
            <pc:docMk/>
            <pc:sldMk cId="3233507498" sldId="259"/>
            <ac:grpSpMk id="265" creationId="{57E21DCC-973F-4B59-AB54-0060E21BBD64}"/>
          </ac:grpSpMkLst>
        </pc:grpChg>
        <pc:grpChg chg="add mod">
          <ac:chgData name="Jonathan Henin" userId="d0ea2f35bc55f63b" providerId="LiveId" clId="{79349A61-B139-4FA2-B360-0339DEDD24DD}" dt="2019-11-16T22:52:03.683" v="4341" actId="465"/>
          <ac:grpSpMkLst>
            <pc:docMk/>
            <pc:sldMk cId="3233507498" sldId="259"/>
            <ac:grpSpMk id="268" creationId="{4D698B09-C7F4-4371-A5D2-04B475D7E964}"/>
          </ac:grpSpMkLst>
        </pc:grpChg>
        <pc:grpChg chg="mod">
          <ac:chgData name="Jonathan Henin" userId="d0ea2f35bc55f63b" providerId="LiveId" clId="{79349A61-B139-4FA2-B360-0339DEDD24DD}" dt="2019-11-16T22:26:33.848" v="3956"/>
          <ac:grpSpMkLst>
            <pc:docMk/>
            <pc:sldMk cId="3233507498" sldId="259"/>
            <ac:grpSpMk id="270" creationId="{EA9CB5D3-28F0-495F-BB9D-0E4414F58EBD}"/>
          </ac:grpSpMkLst>
        </pc:grpChg>
        <pc:grpChg chg="add del">
          <ac:chgData name="Jonathan Henin" userId="d0ea2f35bc55f63b" providerId="LiveId" clId="{79349A61-B139-4FA2-B360-0339DEDD24DD}" dt="2019-11-16T22:40:46.255" v="4090"/>
          <ac:grpSpMkLst>
            <pc:docMk/>
            <pc:sldMk cId="3233507498" sldId="259"/>
            <ac:grpSpMk id="281" creationId="{17F79050-6759-4872-9D81-1546ECC643C0}"/>
          </ac:grpSpMkLst>
        </pc:grpChg>
        <pc:grpChg chg="add mod">
          <ac:chgData name="Jonathan Henin" userId="d0ea2f35bc55f63b" providerId="LiveId" clId="{79349A61-B139-4FA2-B360-0339DEDD24DD}" dt="2019-11-17T00:36:00.372" v="5333" actId="1076"/>
          <ac:grpSpMkLst>
            <pc:docMk/>
            <pc:sldMk cId="3233507498" sldId="259"/>
            <ac:grpSpMk id="319" creationId="{D559208A-E5F7-4326-BB32-3EF6C6EA1CD1}"/>
          </ac:grpSpMkLst>
        </pc:grpChg>
        <pc:grpChg chg="add mod ord">
          <ac:chgData name="Jonathan Henin" userId="d0ea2f35bc55f63b" providerId="LiveId" clId="{79349A61-B139-4FA2-B360-0339DEDD24DD}" dt="2019-11-17T00:49:45.847" v="5407" actId="1037"/>
          <ac:grpSpMkLst>
            <pc:docMk/>
            <pc:sldMk cId="3233507498" sldId="259"/>
            <ac:grpSpMk id="322" creationId="{856A63CB-DC4D-4AB4-BF52-0CC56CD0375D}"/>
          </ac:grpSpMkLst>
        </pc:grpChg>
        <pc:grpChg chg="add mod ord">
          <ac:chgData name="Jonathan Henin" userId="d0ea2f35bc55f63b" providerId="LiveId" clId="{79349A61-B139-4FA2-B360-0339DEDD24DD}" dt="2019-11-17T01:15:06.632" v="5570" actId="167"/>
          <ac:grpSpMkLst>
            <pc:docMk/>
            <pc:sldMk cId="3233507498" sldId="259"/>
            <ac:grpSpMk id="326" creationId="{DE65C6F6-8EAA-4714-98CC-90F7B764F3FB}"/>
          </ac:grpSpMkLst>
        </pc:grpChg>
        <pc:picChg chg="del mod">
          <ac:chgData name="Jonathan Henin" userId="d0ea2f35bc55f63b" providerId="LiveId" clId="{79349A61-B139-4FA2-B360-0339DEDD24DD}" dt="2019-11-16T22:21:15.080" v="3867" actId="478"/>
          <ac:picMkLst>
            <pc:docMk/>
            <pc:sldMk cId="3233507498" sldId="259"/>
            <ac:picMk id="2" creationId="{D159F2DE-5994-4F8C-B14A-CD53F94D02C7}"/>
          </ac:picMkLst>
        </pc:picChg>
        <pc:picChg chg="add del mod">
          <ac:chgData name="Jonathan Henin" userId="d0ea2f35bc55f63b" providerId="LiveId" clId="{79349A61-B139-4FA2-B360-0339DEDD24DD}" dt="2019-11-16T22:21:27.366" v="3868" actId="478"/>
          <ac:picMkLst>
            <pc:docMk/>
            <pc:sldMk cId="3233507498" sldId="259"/>
            <ac:picMk id="5" creationId="{054ACD74-F07E-4AB3-9865-757309914BF7}"/>
          </ac:picMkLst>
        </pc:picChg>
        <pc:picChg chg="add mod">
          <ac:chgData name="Jonathan Henin" userId="d0ea2f35bc55f63b" providerId="LiveId" clId="{79349A61-B139-4FA2-B360-0339DEDD24DD}" dt="2019-11-16T22:26:33.848" v="3956"/>
          <ac:picMkLst>
            <pc:docMk/>
            <pc:sldMk cId="3233507498" sldId="259"/>
            <ac:picMk id="6" creationId="{968A850B-F0FB-4C36-BE4F-439FD0E797DD}"/>
          </ac:picMkLst>
        </pc:picChg>
        <pc:picChg chg="add del mod ord">
          <ac:chgData name="Jonathan Henin" userId="d0ea2f35bc55f63b" providerId="LiveId" clId="{79349A61-B139-4FA2-B360-0339DEDD24DD}" dt="2019-11-16T23:07:29.412" v="5122" actId="478"/>
          <ac:picMkLst>
            <pc:docMk/>
            <pc:sldMk cId="3233507498" sldId="259"/>
            <ac:picMk id="7" creationId="{562DFC13-9425-4FB0-B22A-AAA6FF4A55C1}"/>
          </ac:picMkLst>
        </pc:picChg>
        <pc:picChg chg="add del">
          <ac:chgData name="Jonathan Henin" userId="d0ea2f35bc55f63b" providerId="LiveId" clId="{79349A61-B139-4FA2-B360-0339DEDD24DD}" dt="2019-11-16T23:12:07.155" v="5145"/>
          <ac:picMkLst>
            <pc:docMk/>
            <pc:sldMk cId="3233507498" sldId="259"/>
            <ac:picMk id="118" creationId="{49837A40-EBC5-49E4-9289-378755DFA769}"/>
          </ac:picMkLst>
        </pc:picChg>
        <pc:picChg chg="add mod">
          <ac:chgData name="Jonathan Henin" userId="d0ea2f35bc55f63b" providerId="LiveId" clId="{79349A61-B139-4FA2-B360-0339DEDD24DD}" dt="2019-11-16T23:16:27.589" v="5160" actId="1076"/>
          <ac:picMkLst>
            <pc:docMk/>
            <pc:sldMk cId="3233507498" sldId="259"/>
            <ac:picMk id="119" creationId="{A570F4ED-22AB-4352-97B5-1A0FF25DC83B}"/>
          </ac:picMkLst>
        </pc:picChg>
        <pc:picChg chg="del mod topLvl">
          <ac:chgData name="Jonathan Henin" userId="d0ea2f35bc55f63b" providerId="LiveId" clId="{79349A61-B139-4FA2-B360-0339DEDD24DD}" dt="2019-11-15T19:52:31.299" v="1968" actId="478"/>
          <ac:picMkLst>
            <pc:docMk/>
            <pc:sldMk cId="3233507498" sldId="259"/>
            <ac:picMk id="141" creationId="{8FA68284-CBC2-4DFF-983C-B9666F89338F}"/>
          </ac:picMkLst>
        </pc:picChg>
        <pc:picChg chg="add del mod">
          <ac:chgData name="Jonathan Henin" userId="d0ea2f35bc55f63b" providerId="LiveId" clId="{79349A61-B139-4FA2-B360-0339DEDD24DD}" dt="2019-11-15T19:23:41.279" v="1787" actId="478"/>
          <ac:picMkLst>
            <pc:docMk/>
            <pc:sldMk cId="3233507498" sldId="259"/>
            <ac:picMk id="243" creationId="{35F7AFED-1236-44DA-A4D2-B6224FD78896}"/>
          </ac:picMkLst>
        </pc:picChg>
        <pc:picChg chg="add mod">
          <ac:chgData name="Jonathan Henin" userId="d0ea2f35bc55f63b" providerId="LiveId" clId="{79349A61-B139-4FA2-B360-0339DEDD24DD}" dt="2019-11-16T22:26:33.848" v="3956"/>
          <ac:picMkLst>
            <pc:docMk/>
            <pc:sldMk cId="3233507498" sldId="259"/>
            <ac:picMk id="244" creationId="{451E85C7-3A0B-4D85-ADEE-5947C373E919}"/>
          </ac:picMkLst>
        </pc:picChg>
        <pc:picChg chg="add del mod">
          <ac:chgData name="Jonathan Henin" userId="d0ea2f35bc55f63b" providerId="LiveId" clId="{79349A61-B139-4FA2-B360-0339DEDD24DD}" dt="2019-11-15T19:35:02.101" v="1846" actId="478"/>
          <ac:picMkLst>
            <pc:docMk/>
            <pc:sldMk cId="3233507498" sldId="259"/>
            <ac:picMk id="245" creationId="{93CBCB05-1DE0-412A-BB2B-9C12DBCFE0F4}"/>
          </ac:picMkLst>
        </pc:picChg>
        <pc:picChg chg="add del mod">
          <ac:chgData name="Jonathan Henin" userId="d0ea2f35bc55f63b" providerId="LiveId" clId="{79349A61-B139-4FA2-B360-0339DEDD24DD}" dt="2019-11-15T19:35:01.233" v="1845" actId="478"/>
          <ac:picMkLst>
            <pc:docMk/>
            <pc:sldMk cId="3233507498" sldId="259"/>
            <ac:picMk id="246" creationId="{961C371D-814A-4DE3-876D-0E5D150F5307}"/>
          </ac:picMkLst>
        </pc:picChg>
        <pc:picChg chg="add del mod">
          <ac:chgData name="Jonathan Henin" userId="d0ea2f35bc55f63b" providerId="LiveId" clId="{79349A61-B139-4FA2-B360-0339DEDD24DD}" dt="2019-11-15T19:35:00.022" v="1844" actId="478"/>
          <ac:picMkLst>
            <pc:docMk/>
            <pc:sldMk cId="3233507498" sldId="259"/>
            <ac:picMk id="247" creationId="{08B77D1E-2593-4435-AD4D-5E057CB01E35}"/>
          </ac:picMkLst>
        </pc:picChg>
        <pc:picChg chg="add del mod">
          <ac:chgData name="Jonathan Henin" userId="d0ea2f35bc55f63b" providerId="LiveId" clId="{79349A61-B139-4FA2-B360-0339DEDD24DD}" dt="2019-11-15T19:34:59.155" v="1843" actId="478"/>
          <ac:picMkLst>
            <pc:docMk/>
            <pc:sldMk cId="3233507498" sldId="259"/>
            <ac:picMk id="248" creationId="{7431C2BA-BE91-43BE-B964-7E0FE632E4C5}"/>
          </ac:picMkLst>
        </pc:picChg>
        <pc:picChg chg="add del mod">
          <ac:chgData name="Jonathan Henin" userId="d0ea2f35bc55f63b" providerId="LiveId" clId="{79349A61-B139-4FA2-B360-0339DEDD24DD}" dt="2019-11-15T19:34:57.818" v="1842" actId="478"/>
          <ac:picMkLst>
            <pc:docMk/>
            <pc:sldMk cId="3233507498" sldId="259"/>
            <ac:picMk id="249" creationId="{BE9BC24C-37E2-4586-B8CC-C4F84ACC9A9E}"/>
          </ac:picMkLst>
        </pc:picChg>
        <pc:picChg chg="add del mod">
          <ac:chgData name="Jonathan Henin" userId="d0ea2f35bc55f63b" providerId="LiveId" clId="{79349A61-B139-4FA2-B360-0339DEDD24DD}" dt="2019-11-15T19:34:57.041" v="1841" actId="478"/>
          <ac:picMkLst>
            <pc:docMk/>
            <pc:sldMk cId="3233507498" sldId="259"/>
            <ac:picMk id="250" creationId="{08E4EB66-4806-45E3-9B0F-BD4BCFC35F97}"/>
          </ac:picMkLst>
        </pc:picChg>
        <pc:picChg chg="add del mod">
          <ac:chgData name="Jonathan Henin" userId="d0ea2f35bc55f63b" providerId="LiveId" clId="{79349A61-B139-4FA2-B360-0339DEDD24DD}" dt="2019-11-16T23:48:30.570" v="5233" actId="478"/>
          <ac:picMkLst>
            <pc:docMk/>
            <pc:sldMk cId="3233507498" sldId="259"/>
            <ac:picMk id="325" creationId="{E95E16B7-8AF5-42C3-9D55-6FD5193FAE27}"/>
          </ac:picMkLst>
        </pc:picChg>
        <pc:picChg chg="add mod">
          <ac:chgData name="Jonathan Henin" userId="d0ea2f35bc55f63b" providerId="LiveId" clId="{79349A61-B139-4FA2-B360-0339DEDD24DD}" dt="2019-11-16T23:48:50.677" v="5234" actId="1076"/>
          <ac:picMkLst>
            <pc:docMk/>
            <pc:sldMk cId="3233507498" sldId="259"/>
            <ac:picMk id="333" creationId="{4360C04A-413B-4E76-8454-FFDFA03BBEB2}"/>
          </ac:picMkLst>
        </pc:picChg>
        <pc:picChg chg="add mod">
          <ac:chgData name="Jonathan Henin" userId="d0ea2f35bc55f63b" providerId="LiveId" clId="{79349A61-B139-4FA2-B360-0339DEDD24DD}" dt="2019-11-16T23:47:11.387" v="5229" actId="1076"/>
          <ac:picMkLst>
            <pc:docMk/>
            <pc:sldMk cId="3233507498" sldId="259"/>
            <ac:picMk id="334" creationId="{E8D29BD2-76CD-41CA-BF97-BCF6F224008B}"/>
          </ac:picMkLst>
        </pc:picChg>
        <pc:picChg chg="add mod">
          <ac:chgData name="Jonathan Henin" userId="d0ea2f35bc55f63b" providerId="LiveId" clId="{79349A61-B139-4FA2-B360-0339DEDD24DD}" dt="2019-11-17T00:10:06.173" v="5255" actId="1076"/>
          <ac:picMkLst>
            <pc:docMk/>
            <pc:sldMk cId="3233507498" sldId="259"/>
            <ac:picMk id="336" creationId="{98F2A018-E270-4208-9D50-A13B58CDF272}"/>
          </ac:picMkLst>
        </pc:picChg>
        <pc:picChg chg="add mod">
          <ac:chgData name="Jonathan Henin" userId="d0ea2f35bc55f63b" providerId="LiveId" clId="{79349A61-B139-4FA2-B360-0339DEDD24DD}" dt="2019-11-17T00:10:04.711" v="5254" actId="1076"/>
          <ac:picMkLst>
            <pc:docMk/>
            <pc:sldMk cId="3233507498" sldId="259"/>
            <ac:picMk id="337" creationId="{775E3F5B-E56A-4DE4-8ACA-29C7DC01F78B}"/>
          </ac:picMkLst>
        </pc:picChg>
        <pc:picChg chg="add mod">
          <ac:chgData name="Jonathan Henin" userId="d0ea2f35bc55f63b" providerId="LiveId" clId="{79349A61-B139-4FA2-B360-0339DEDD24DD}" dt="2019-11-17T03:39:03.202" v="7299" actId="1076"/>
          <ac:picMkLst>
            <pc:docMk/>
            <pc:sldMk cId="3233507498" sldId="259"/>
            <ac:picMk id="369" creationId="{7D78B557-A768-4032-90CD-AC202E4262B4}"/>
          </ac:picMkLst>
        </pc:picChg>
        <pc:picChg chg="add mod">
          <ac:chgData name="Jonathan Henin" userId="d0ea2f35bc55f63b" providerId="LiveId" clId="{79349A61-B139-4FA2-B360-0339DEDD24DD}" dt="2019-11-17T03:41:26.253" v="7307" actId="1076"/>
          <ac:picMkLst>
            <pc:docMk/>
            <pc:sldMk cId="3233507498" sldId="259"/>
            <ac:picMk id="370" creationId="{BAEADB49-B023-4E2D-A53E-1FDA60269543}"/>
          </ac:picMkLst>
        </pc:picChg>
        <pc:picChg chg="add mod">
          <ac:chgData name="Jonathan Henin" userId="d0ea2f35bc55f63b" providerId="LiveId" clId="{79349A61-B139-4FA2-B360-0339DEDD24DD}" dt="2019-11-17T04:16:07.516" v="7420" actId="1076"/>
          <ac:picMkLst>
            <pc:docMk/>
            <pc:sldMk cId="3233507498" sldId="259"/>
            <ac:picMk id="372" creationId="{B82E3EBC-3AE1-4D50-A84F-60E9563C78D6}"/>
          </ac:picMkLst>
        </pc:picChg>
        <pc:picChg chg="add mod">
          <ac:chgData name="Jonathan Henin" userId="d0ea2f35bc55f63b" providerId="LiveId" clId="{79349A61-B139-4FA2-B360-0339DEDD24DD}" dt="2019-11-17T04:11:00.938" v="7414" actId="1076"/>
          <ac:picMkLst>
            <pc:docMk/>
            <pc:sldMk cId="3233507498" sldId="259"/>
            <ac:picMk id="373" creationId="{D40E8589-2DB8-46E6-99C4-6FF954433DA9}"/>
          </ac:picMkLst>
        </pc:picChg>
        <pc:picChg chg="add mod">
          <ac:chgData name="Jonathan Henin" userId="d0ea2f35bc55f63b" providerId="LiveId" clId="{79349A61-B139-4FA2-B360-0339DEDD24DD}" dt="2019-11-17T04:10:09.990" v="7412" actId="1076"/>
          <ac:picMkLst>
            <pc:docMk/>
            <pc:sldMk cId="3233507498" sldId="259"/>
            <ac:picMk id="374" creationId="{8822990B-4CE3-442E-8555-946192938A1F}"/>
          </ac:picMkLst>
        </pc:pic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2" creationId="{6E9C430E-A890-47A0-AF70-8F703827D9E8}"/>
          </ac:cxnSpMkLst>
        </pc:cxnChg>
        <pc:cxnChg chg="add del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3" creationId="{045CABCA-A2FE-44C0-B1CB-8915E80620AD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4" creationId="{18F2C622-B887-4BE0-9FEA-C960231F03AE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9" creationId="{2B39F9C7-11B4-4469-A651-B06ADFA5D6F3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20" creationId="{E95DBDD1-0DF7-4017-AF79-0B0FDC7772AD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21" creationId="{6D681A20-6C7A-40DA-9CBC-99B26BBDB570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22" creationId="{029AD0CD-C045-419B-A9AB-F0B2FA085F0F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23" creationId="{0697378F-E498-4F63-8662-9EC0CDAE0F3C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24" creationId="{67111F78-A1C0-4587-9843-58377FC6A097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27" creationId="{881E1737-FEC8-4E84-AEA4-CC2DBF29AE72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33" creationId="{6D8953AC-AA55-4F9F-B14E-3BF914844D62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35" creationId="{43F2AB26-8BF0-47C0-849C-589B06D2EC56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37" creationId="{FE3CEDE0-68BA-423D-B4AE-48F8BA519005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40" creationId="{0B820569-B1A9-4909-9AB0-F425B5E9E04F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43" creationId="{E945CE89-02F7-4F51-89F5-0DD3F600D780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46" creationId="{FEAFC681-E3A9-40D3-9B18-CC9C413BAE1C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14" creationId="{D22059FA-FB52-4DB3-AE4B-CC578376E75A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17" creationId="{4A2F1792-4FB8-497C-A798-FD0E6C8DC61B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23" creationId="{CD7C19EE-7E2F-48AE-9487-D6AE84248B89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24" creationId="{82E53101-F8C7-4FD6-9122-0FBE5C2C531E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25" creationId="{C6644588-05E7-4FBF-9783-60EE62D7CB0D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29" creationId="{7B25071F-A847-45BC-9BC2-AD765EEA66BE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30" creationId="{EF187AF0-417F-46CB-89E4-B29D79E244BF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31" creationId="{3454DC2A-F759-4F89-8D7E-735FA2E80BF7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32" creationId="{5797693B-3BE7-46AA-9BE8-BC64E9A87EEA}"/>
          </ac:cxnSpMkLst>
        </pc:cxnChg>
        <pc:cxnChg chg="add mod">
          <ac:chgData name="Jonathan Henin" userId="d0ea2f35bc55f63b" providerId="LiveId" clId="{79349A61-B139-4FA2-B360-0339DEDD24DD}" dt="2019-11-16T23:01:58.101" v="4787" actId="1035"/>
          <ac:cxnSpMkLst>
            <pc:docMk/>
            <pc:sldMk cId="3233507498" sldId="259"/>
            <ac:cxnSpMk id="133" creationId="{1F72765F-3325-4BBB-B16C-EDDF957E4E96}"/>
          </ac:cxnSpMkLst>
        </pc:cxnChg>
        <pc:cxnChg chg="add mod">
          <ac:chgData name="Jonathan Henin" userId="d0ea2f35bc55f63b" providerId="LiveId" clId="{79349A61-B139-4FA2-B360-0339DEDD24DD}" dt="2019-11-16T23:06:07.180" v="5097" actId="1036"/>
          <ac:cxnSpMkLst>
            <pc:docMk/>
            <pc:sldMk cId="3233507498" sldId="259"/>
            <ac:cxnSpMk id="134" creationId="{B43D7811-2D44-412B-895A-8AE014D770CA}"/>
          </ac:cxnSpMkLst>
        </pc:cxnChg>
        <pc:cxnChg chg="add mod">
          <ac:chgData name="Jonathan Henin" userId="d0ea2f35bc55f63b" providerId="LiveId" clId="{79349A61-B139-4FA2-B360-0339DEDD24DD}" dt="2019-11-17T01:16:44.088" v="5583" actId="688"/>
          <ac:cxnSpMkLst>
            <pc:docMk/>
            <pc:sldMk cId="3233507498" sldId="259"/>
            <ac:cxnSpMk id="135" creationId="{017299F2-C33A-4FA2-947F-F92605684204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36" creationId="{50A5CEE4-D4E8-4EAA-8B81-7CFB4A355607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37" creationId="{7F1F73D6-7BBF-4E75-9E7D-3A94DB9CF9EA}"/>
          </ac:cxnSpMkLst>
        </pc:cxnChg>
        <pc:cxnChg chg="add mod">
          <ac:chgData name="Jonathan Henin" userId="d0ea2f35bc55f63b" providerId="LiveId" clId="{79349A61-B139-4FA2-B360-0339DEDD24DD}" dt="2019-11-17T01:16:54.070" v="5584" actId="688"/>
          <ac:cxnSpMkLst>
            <pc:docMk/>
            <pc:sldMk cId="3233507498" sldId="259"/>
            <ac:cxnSpMk id="141" creationId="{7A0DE35A-2956-4D8A-A116-AE7F446C699E}"/>
          </ac:cxnSpMkLst>
        </pc:cxnChg>
        <pc:cxnChg chg="add mod">
          <ac:chgData name="Jonathan Henin" userId="d0ea2f35bc55f63b" providerId="LiveId" clId="{79349A61-B139-4FA2-B360-0339DEDD24DD}" dt="2019-11-17T01:17:05.045" v="5585" actId="688"/>
          <ac:cxnSpMkLst>
            <pc:docMk/>
            <pc:sldMk cId="3233507498" sldId="259"/>
            <ac:cxnSpMk id="142" creationId="{DEFDD83D-7407-4551-8D70-B10EA4805FD5}"/>
          </ac:cxnSpMkLst>
        </pc:cxnChg>
        <pc:cxnChg chg="add mod">
          <ac:chgData name="Jonathan Henin" userId="d0ea2f35bc55f63b" providerId="LiveId" clId="{79349A61-B139-4FA2-B360-0339DEDD24DD}" dt="2019-11-17T01:17:05.045" v="5585" actId="688"/>
          <ac:cxnSpMkLst>
            <pc:docMk/>
            <pc:sldMk cId="3233507498" sldId="259"/>
            <ac:cxnSpMk id="146" creationId="{99F58316-C1A8-424D-A547-6D47749F6FA2}"/>
          </ac:cxnSpMkLst>
        </pc:cxnChg>
        <pc:cxnChg chg="add mod">
          <ac:chgData name="Jonathan Henin" userId="d0ea2f35bc55f63b" providerId="LiveId" clId="{79349A61-B139-4FA2-B360-0339DEDD24DD}" dt="2019-11-16T23:04:45.018" v="5064" actId="1035"/>
          <ac:cxnSpMkLst>
            <pc:docMk/>
            <pc:sldMk cId="3233507498" sldId="259"/>
            <ac:cxnSpMk id="147" creationId="{432A1D55-B2C9-474C-9943-7C65956ECC32}"/>
          </ac:cxnSpMkLst>
        </pc:cxnChg>
        <pc:cxnChg chg="add mod">
          <ac:chgData name="Jonathan Henin" userId="d0ea2f35bc55f63b" providerId="LiveId" clId="{79349A61-B139-4FA2-B360-0339DEDD24DD}" dt="2019-11-16T23:04:51.355" v="5065" actId="688"/>
          <ac:cxnSpMkLst>
            <pc:docMk/>
            <pc:sldMk cId="3233507498" sldId="259"/>
            <ac:cxnSpMk id="148" creationId="{3754911C-0091-4E52-AC26-265D3EC4D1F4}"/>
          </ac:cxnSpMkLst>
        </pc:cxnChg>
        <pc:cxnChg chg="add mod">
          <ac:chgData name="Jonathan Henin" userId="d0ea2f35bc55f63b" providerId="LiveId" clId="{79349A61-B139-4FA2-B360-0339DEDD24DD}" dt="2019-11-17T01:16:44.088" v="5583" actId="688"/>
          <ac:cxnSpMkLst>
            <pc:docMk/>
            <pc:sldMk cId="3233507498" sldId="259"/>
            <ac:cxnSpMk id="149" creationId="{426FBD35-A2DA-4861-AA6F-E13BF060CEBB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51" creationId="{DD792E86-5D10-4A19-BC61-E47BD8E7994C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52" creationId="{81342310-E0AF-4D25-9ABC-35298DA251BE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53" creationId="{116E9C51-1A59-406B-A57E-82D468ED6811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54" creationId="{1F653086-C784-441C-8043-26209F8D5EAF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55" creationId="{D39812FD-04A8-4E45-B13A-BB454BA6E403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56" creationId="{FFC06721-C602-4E48-8187-E3CB41AC2075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57" creationId="{38FE1123-F82A-4FC3-8AE6-3CDA9E679AB8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58" creationId="{CC60F6AF-8D7D-4174-BC19-043B20D74761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63" creationId="{36BBF7EC-DC4E-4951-82F3-FF2D04733303}"/>
          </ac:cxnSpMkLst>
        </pc:cxnChg>
        <pc:cxnChg chg="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66" creationId="{FDED3D7E-C58B-4785-9972-358A4A51DF11}"/>
          </ac:cxnSpMkLst>
        </pc:cxnChg>
        <pc:cxnChg chg="add mod">
          <ac:chgData name="Jonathan Henin" userId="d0ea2f35bc55f63b" providerId="LiveId" clId="{79349A61-B139-4FA2-B360-0339DEDD24DD}" dt="2019-11-17T01:16:29.169" v="5582" actId="688"/>
          <ac:cxnSpMkLst>
            <pc:docMk/>
            <pc:sldMk cId="3233507498" sldId="259"/>
            <ac:cxnSpMk id="169" creationId="{3F4C3F66-56B5-4EAB-8558-37E19A816B8E}"/>
          </ac:cxnSpMkLst>
        </pc:cxnChg>
        <pc:cxnChg chg="add mod">
          <ac:chgData name="Jonathan Henin" userId="d0ea2f35bc55f63b" providerId="LiveId" clId="{79349A61-B139-4FA2-B360-0339DEDD24DD}" dt="2019-11-17T01:16:19.382" v="5580" actId="688"/>
          <ac:cxnSpMkLst>
            <pc:docMk/>
            <pc:sldMk cId="3233507498" sldId="259"/>
            <ac:cxnSpMk id="170" creationId="{A5961033-D70B-4727-B414-3AAEFFA753DF}"/>
          </ac:cxnSpMkLst>
        </pc:cxnChg>
        <pc:cxnChg chg="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71" creationId="{3898C841-067A-4019-AA40-01943C661EFE}"/>
          </ac:cxnSpMkLst>
        </pc:cxnChg>
        <pc:cxnChg chg="add mod">
          <ac:chgData name="Jonathan Henin" userId="d0ea2f35bc55f63b" providerId="LiveId" clId="{79349A61-B139-4FA2-B360-0339DEDD24DD}" dt="2019-11-17T01:15:15.977" v="5572" actId="688"/>
          <ac:cxnSpMkLst>
            <pc:docMk/>
            <pc:sldMk cId="3233507498" sldId="259"/>
            <ac:cxnSpMk id="172" creationId="{6AAE17F9-D587-4D40-87C5-F27DC8F6E834}"/>
          </ac:cxnSpMkLst>
        </pc:cxnChg>
        <pc:cxnChg chg="add mod">
          <ac:chgData name="Jonathan Henin" userId="d0ea2f35bc55f63b" providerId="LiveId" clId="{79349A61-B139-4FA2-B360-0339DEDD24DD}" dt="2019-11-17T01:15:24.867" v="5574" actId="688"/>
          <ac:cxnSpMkLst>
            <pc:docMk/>
            <pc:sldMk cId="3233507498" sldId="259"/>
            <ac:cxnSpMk id="173" creationId="{5479AAA3-D2AF-4E87-AF30-E23D3A7AAF9D}"/>
          </ac:cxnSpMkLst>
        </pc:cxnChg>
        <pc:cxnChg chg="add mod">
          <ac:chgData name="Jonathan Henin" userId="d0ea2f35bc55f63b" providerId="LiveId" clId="{79349A61-B139-4FA2-B360-0339DEDD24DD}" dt="2019-11-17T01:15:24.867" v="5574" actId="688"/>
          <ac:cxnSpMkLst>
            <pc:docMk/>
            <pc:sldMk cId="3233507498" sldId="259"/>
            <ac:cxnSpMk id="174" creationId="{5DF32BCF-B21E-4600-9613-9DE8FCE6C0CC}"/>
          </ac:cxnSpMkLst>
        </pc:cxnChg>
        <pc:cxnChg chg="add mod">
          <ac:chgData name="Jonathan Henin" userId="d0ea2f35bc55f63b" providerId="LiveId" clId="{79349A61-B139-4FA2-B360-0339DEDD24DD}" dt="2019-11-17T01:16:07.695" v="5579" actId="688"/>
          <ac:cxnSpMkLst>
            <pc:docMk/>
            <pc:sldMk cId="3233507498" sldId="259"/>
            <ac:cxnSpMk id="175" creationId="{2E6BEDF6-0184-4477-B9BC-2449FA26FB66}"/>
          </ac:cxnSpMkLst>
        </pc:cxnChg>
        <pc:cxnChg chg="add mod">
          <ac:chgData name="Jonathan Henin" userId="d0ea2f35bc55f63b" providerId="LiveId" clId="{79349A61-B139-4FA2-B360-0339DEDD24DD}" dt="2019-11-17T01:15:42.448" v="5576" actId="688"/>
          <ac:cxnSpMkLst>
            <pc:docMk/>
            <pc:sldMk cId="3233507498" sldId="259"/>
            <ac:cxnSpMk id="176" creationId="{874B19E3-2903-4AF5-8E54-CC7377F087B0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85" creationId="{59560BB0-58D3-473F-B11C-A7084CC7742B}"/>
          </ac:cxnSpMkLst>
        </pc:cxnChg>
        <pc:cxnChg chg="add mod ord">
          <ac:chgData name="Jonathan Henin" userId="d0ea2f35bc55f63b" providerId="LiveId" clId="{79349A61-B139-4FA2-B360-0339DEDD24DD}" dt="2019-11-16T22:54:42.134" v="4378" actId="1035"/>
          <ac:cxnSpMkLst>
            <pc:docMk/>
            <pc:sldMk cId="3233507498" sldId="259"/>
            <ac:cxnSpMk id="186" creationId="{6A282B0E-994A-445E-910B-DEB7A430B8B0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87" creationId="{FD058734-9427-4E04-8C55-41685099EC9E}"/>
          </ac:cxnSpMkLst>
        </pc:cxnChg>
        <pc:cxnChg chg="add mod or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88" creationId="{805FA9E2-CEC4-45F9-A3B3-7740B6D6189B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89" creationId="{5A27010E-3FCE-4A57-979E-D34189F4D6B6}"/>
          </ac:cxnSpMkLst>
        </pc:cxnChg>
        <pc:cxnChg chg="add mod">
          <ac:chgData name="Jonathan Henin" userId="d0ea2f35bc55f63b" providerId="LiveId" clId="{79349A61-B139-4FA2-B360-0339DEDD24DD}" dt="2019-11-16T22:27:33.940" v="4051" actId="1036"/>
          <ac:cxnSpMkLst>
            <pc:docMk/>
            <pc:sldMk cId="3233507498" sldId="259"/>
            <ac:cxnSpMk id="190" creationId="{3E7CF2C8-7A78-451C-BEA9-171F2B0E8E77}"/>
          </ac:cxnSpMkLst>
        </pc:cxnChg>
        <pc:cxnChg chg="add mod">
          <ac:chgData name="Jonathan Henin" userId="d0ea2f35bc55f63b" providerId="LiveId" clId="{79349A61-B139-4FA2-B360-0339DEDD24DD}" dt="2019-11-17T01:15:42.448" v="5576" actId="688"/>
          <ac:cxnSpMkLst>
            <pc:docMk/>
            <pc:sldMk cId="3233507498" sldId="259"/>
            <ac:cxnSpMk id="195" creationId="{77E87114-33B0-4F1C-B126-22352B48FB4B}"/>
          </ac:cxnSpMkLst>
        </pc:cxnChg>
        <pc:cxnChg chg="add mod">
          <ac:chgData name="Jonathan Henin" userId="d0ea2f35bc55f63b" providerId="LiveId" clId="{79349A61-B139-4FA2-B360-0339DEDD24DD}" dt="2019-11-17T01:16:07.695" v="5579" actId="688"/>
          <ac:cxnSpMkLst>
            <pc:docMk/>
            <pc:sldMk cId="3233507498" sldId="259"/>
            <ac:cxnSpMk id="198" creationId="{2BEE01BA-7B84-4EE8-81C9-06DE7C954CF2}"/>
          </ac:cxnSpMkLst>
        </pc:cxnChg>
        <pc:cxnChg chg="add mod">
          <ac:chgData name="Jonathan Henin" userId="d0ea2f35bc55f63b" providerId="LiveId" clId="{79349A61-B139-4FA2-B360-0339DEDD24DD}" dt="2019-11-17T01:16:29.169" v="5582" actId="688"/>
          <ac:cxnSpMkLst>
            <pc:docMk/>
            <pc:sldMk cId="3233507498" sldId="259"/>
            <ac:cxnSpMk id="201" creationId="{D60D9508-9193-49A5-BAC8-F4FC755C3E01}"/>
          </ac:cxnSpMkLst>
        </pc:cxnChg>
        <pc:cxnChg chg="add mod">
          <ac:chgData name="Jonathan Henin" userId="d0ea2f35bc55f63b" providerId="LiveId" clId="{79349A61-B139-4FA2-B360-0339DEDD24DD}" dt="2019-11-16T23:06:07.180" v="5097" actId="1036"/>
          <ac:cxnSpMkLst>
            <pc:docMk/>
            <pc:sldMk cId="3233507498" sldId="259"/>
            <ac:cxnSpMk id="204" creationId="{AF912F50-F3FD-4C63-82FB-2B4090CDB248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31" creationId="{E1418F3C-D052-4EFA-8D1C-9CBE25BAA81E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34" creationId="{1123E8E8-1576-4947-9CE7-4D81043FE8E4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35" creationId="{409DE7F2-449E-42EC-B387-E6A9BBFBC81E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36" creationId="{29303761-7856-42AE-9FB6-096B04F1A92D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37" creationId="{B86A8FF2-F23E-4DEF-87B8-E557AE4651E2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38" creationId="{D3306089-AE68-4512-9410-4FB9B24DFBA8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39" creationId="{0C0A910A-F11B-469A-A97B-FCF5099CEF1D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40" creationId="{78F6CE09-CA1A-48A1-934F-7D9EFC4A7957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41" creationId="{5067BC19-0ABD-4EF0-9CF0-712F805B0D3A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43" creationId="{D304C85B-C95C-4B77-8D7C-82C7DD472485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45" creationId="{8CB12289-C6A9-491B-A709-484EC31E07A5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46" creationId="{F24C496E-806C-44F9-A222-51B4F01BEC5D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47" creationId="{6B7E3898-7050-4E6E-B08D-CB38AAC56C69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48" creationId="{87CAC680-4A91-4AF6-8D9C-594CF9F19963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49" creationId="{5FC6B6F8-2352-4EA8-BB79-92D625CEF0FE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50" creationId="{98BD6F28-6FE1-4A80-A619-D1B6985C9673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73" creationId="{E1D78273-6BFF-4DB4-8E7D-418FD27B8AF6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74" creationId="{D3C4AD11-71A8-4F6C-A7FB-9E5AB20313F2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84" creationId="{DF0C3894-A064-4BC1-BB43-6129DE734C56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85" creationId="{84F7C808-CE4A-42AE-9C90-302E750AB4DE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86" creationId="{2970436B-1992-4A2F-AF44-F9AD8AD3279D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87" creationId="{288B74BA-2DC9-4FFD-9443-F3C778180FB4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88" creationId="{6CAD2CF3-5A9A-46B8-B50F-9EABAA57281A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89" creationId="{7AE6CC19-CBD2-4B15-AB35-AA93ACA03ECC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90" creationId="{71BAB713-C92A-4211-8051-3774559F5B3D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98" creationId="{0494A8AC-51A1-4C3A-9639-B342D085EF56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299" creationId="{4D4A0D62-6722-4D94-8655-E867EA8409F6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300" creationId="{4CFF7CCD-EBDB-4FA5-9A31-8BD0C6DC00F1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305" creationId="{C9BF3F38-58A5-4090-9FB0-B817A722C6A1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308" creationId="{A45BD3FA-E4EF-4A54-8D2A-751C4443CA70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311" creationId="{DB80ED7F-783B-44DA-9372-610F85897661}"/>
          </ac:cxnSpMkLst>
        </pc:cxnChg>
        <pc:cxnChg chg="add del">
          <ac:chgData name="Jonathan Henin" userId="d0ea2f35bc55f63b" providerId="LiveId" clId="{79349A61-B139-4FA2-B360-0339DEDD24DD}" dt="2019-11-16T22:40:46.255" v="4090"/>
          <ac:cxnSpMkLst>
            <pc:docMk/>
            <pc:sldMk cId="3233507498" sldId="259"/>
            <ac:cxnSpMk id="314" creationId="{A6050B8C-628D-4E3D-ADB7-E0B1EDC131BE}"/>
          </ac:cxnSpMkLst>
        </pc:cxnChg>
        <pc:cxnChg chg="add mod">
          <ac:chgData name="Jonathan Henin" userId="d0ea2f35bc55f63b" providerId="LiveId" clId="{79349A61-B139-4FA2-B360-0339DEDD24DD}" dt="2019-11-17T00:23:12.313" v="5281" actId="1037"/>
          <ac:cxnSpMkLst>
            <pc:docMk/>
            <pc:sldMk cId="3233507498" sldId="259"/>
            <ac:cxnSpMk id="339" creationId="{19FC59CC-8E89-4BD4-8B4C-8073C56014D5}"/>
          </ac:cxnSpMkLst>
        </pc:cxnChg>
        <pc:cxnChg chg="add mod">
          <ac:chgData name="Jonathan Henin" userId="d0ea2f35bc55f63b" providerId="LiveId" clId="{79349A61-B139-4FA2-B360-0339DEDD24DD}" dt="2019-11-17T00:35:53.598" v="5332" actId="14100"/>
          <ac:cxnSpMkLst>
            <pc:docMk/>
            <pc:sldMk cId="3233507498" sldId="259"/>
            <ac:cxnSpMk id="341" creationId="{4A15E3EC-CAD7-4339-80BB-C9CB9675E2B1}"/>
          </ac:cxnSpMkLst>
        </pc:cxnChg>
      </pc:sldChg>
      <pc:sldChg chg="addSp delSp modSp add modTransition delAnim modAnim">
        <pc:chgData name="Jonathan Henin" userId="d0ea2f35bc55f63b" providerId="LiveId" clId="{79349A61-B139-4FA2-B360-0339DEDD24DD}" dt="2019-11-17T03:47:53.198" v="7401"/>
        <pc:sldMkLst>
          <pc:docMk/>
          <pc:sldMk cId="1004997051" sldId="260"/>
        </pc:sldMkLst>
        <pc:spChg chg="add mod">
          <ac:chgData name="Jonathan Henin" userId="d0ea2f35bc55f63b" providerId="LiveId" clId="{79349A61-B139-4FA2-B360-0339DEDD24DD}" dt="2019-11-16T22:26:33.848" v="3956"/>
          <ac:spMkLst>
            <pc:docMk/>
            <pc:sldMk cId="1004997051" sldId="260"/>
            <ac:spMk id="2" creationId="{03F981A2-070A-4E5D-A06C-B5947CDA6E90}"/>
          </ac:spMkLst>
        </pc:spChg>
        <pc:spChg chg="add mod">
          <ac:chgData name="Jonathan Henin" userId="d0ea2f35bc55f63b" providerId="LiveId" clId="{79349A61-B139-4FA2-B360-0339DEDD24DD}" dt="2019-11-17T01:06:47.740" v="5529" actId="207"/>
          <ac:spMkLst>
            <pc:docMk/>
            <pc:sldMk cId="1004997051" sldId="260"/>
            <ac:spMk id="24" creationId="{448882F9-3268-4D17-947C-2C2F6DA4A26D}"/>
          </ac:spMkLst>
        </pc:spChg>
        <pc:spChg chg="add mod">
          <ac:chgData name="Jonathan Henin" userId="d0ea2f35bc55f63b" providerId="LiveId" clId="{79349A61-B139-4FA2-B360-0339DEDD24DD}" dt="2019-11-17T01:06:39.446" v="5528" actId="1036"/>
          <ac:spMkLst>
            <pc:docMk/>
            <pc:sldMk cId="1004997051" sldId="260"/>
            <ac:spMk id="25" creationId="{F0EDC2EB-0452-40B3-B384-93D35B27477F}"/>
          </ac:spMkLst>
        </pc:spChg>
        <pc:spChg chg="add del mod">
          <ac:chgData name="Jonathan Henin" userId="d0ea2f35bc55f63b" providerId="LiveId" clId="{79349A61-B139-4FA2-B360-0339DEDD24DD}" dt="2019-11-17T03:47:52.176" v="7400" actId="478"/>
          <ac:spMkLst>
            <pc:docMk/>
            <pc:sldMk cId="1004997051" sldId="260"/>
            <ac:spMk id="28" creationId="{C1041618-299F-4AFA-8133-86E8E3E82EDE}"/>
          </ac:spMkLst>
        </pc:spChg>
        <pc:spChg chg="add">
          <ac:chgData name="Jonathan Henin" userId="d0ea2f35bc55f63b" providerId="LiveId" clId="{79349A61-B139-4FA2-B360-0339DEDD24DD}" dt="2019-11-17T03:47:53.198" v="7401"/>
          <ac:spMkLst>
            <pc:docMk/>
            <pc:sldMk cId="1004997051" sldId="260"/>
            <ac:spMk id="29" creationId="{B4D7C20F-F84C-4722-AF9B-D7AAB64AA81A}"/>
          </ac:spMkLst>
        </pc:spChg>
        <pc:graphicFrameChg chg="add del mod modGraphic">
          <ac:chgData name="Jonathan Henin" userId="d0ea2f35bc55f63b" providerId="LiveId" clId="{79349A61-B139-4FA2-B360-0339DEDD24DD}" dt="2019-11-16T21:38:34.049" v="3002" actId="478"/>
          <ac:graphicFrameMkLst>
            <pc:docMk/>
            <pc:sldMk cId="1004997051" sldId="260"/>
            <ac:graphicFrameMk id="15" creationId="{BF436E02-4542-4FC7-BF0B-FE632D8A0783}"/>
          </ac:graphicFrameMkLst>
        </pc:graphicFrameChg>
        <pc:graphicFrameChg chg="add mod modGraphic">
          <ac:chgData name="Jonathan Henin" userId="d0ea2f35bc55f63b" providerId="LiveId" clId="{79349A61-B139-4FA2-B360-0339DEDD24DD}" dt="2019-11-17T01:09:59.696" v="5567" actId="14734"/>
          <ac:graphicFrameMkLst>
            <pc:docMk/>
            <pc:sldMk cId="1004997051" sldId="260"/>
            <ac:graphicFrameMk id="16" creationId="{662CDE35-7A41-4CD5-BA21-973276BA5524}"/>
          </ac:graphicFrameMkLst>
        </pc:graphicFrameChg>
        <pc:graphicFrameChg chg="add del mod modGraphic">
          <ac:chgData name="Jonathan Henin" userId="d0ea2f35bc55f63b" providerId="LiveId" clId="{79349A61-B139-4FA2-B360-0339DEDD24DD}" dt="2019-11-16T21:42:53.375" v="3085" actId="478"/>
          <ac:graphicFrameMkLst>
            <pc:docMk/>
            <pc:sldMk cId="1004997051" sldId="260"/>
            <ac:graphicFrameMk id="17" creationId="{5CAD1A51-9712-494C-AD6F-55575786559D}"/>
          </ac:graphicFrameMkLst>
        </pc:graphicFrameChg>
        <pc:graphicFrameChg chg="add mod modGraphic">
          <ac:chgData name="Jonathan Henin" userId="d0ea2f35bc55f63b" providerId="LiveId" clId="{79349A61-B139-4FA2-B360-0339DEDD24DD}" dt="2019-11-17T01:09:21.712" v="5558"/>
          <ac:graphicFrameMkLst>
            <pc:docMk/>
            <pc:sldMk cId="1004997051" sldId="260"/>
            <ac:graphicFrameMk id="18" creationId="{CBEE4911-11F4-4944-9879-0C743C49DD85}"/>
          </ac:graphicFrameMkLst>
        </pc:graphicFrameChg>
        <pc:graphicFrameChg chg="add mod modGraphic">
          <ac:chgData name="Jonathan Henin" userId="d0ea2f35bc55f63b" providerId="LiveId" clId="{79349A61-B139-4FA2-B360-0339DEDD24DD}" dt="2019-11-17T01:09:31.217" v="5559"/>
          <ac:graphicFrameMkLst>
            <pc:docMk/>
            <pc:sldMk cId="1004997051" sldId="260"/>
            <ac:graphicFrameMk id="19" creationId="{04126FF4-DAF3-483F-82A7-7852120C8ED4}"/>
          </ac:graphicFrameMkLst>
        </pc:graphicFrameChg>
        <pc:graphicFrameChg chg="add mod modGraphic">
          <ac:chgData name="Jonathan Henin" userId="d0ea2f35bc55f63b" providerId="LiveId" clId="{79349A61-B139-4FA2-B360-0339DEDD24DD}" dt="2019-11-17T01:09:36.163" v="5560"/>
          <ac:graphicFrameMkLst>
            <pc:docMk/>
            <pc:sldMk cId="1004997051" sldId="260"/>
            <ac:graphicFrameMk id="20" creationId="{92A315B2-9342-4B30-AB84-EF8FE89ADA59}"/>
          </ac:graphicFrameMkLst>
        </pc:graphicFrameChg>
        <pc:graphicFrameChg chg="add mod modGraphic">
          <ac:chgData name="Jonathan Henin" userId="d0ea2f35bc55f63b" providerId="LiveId" clId="{79349A61-B139-4FA2-B360-0339DEDD24DD}" dt="2019-11-17T01:09:38.937" v="5561"/>
          <ac:graphicFrameMkLst>
            <pc:docMk/>
            <pc:sldMk cId="1004997051" sldId="260"/>
            <ac:graphicFrameMk id="21" creationId="{5A8E1DA2-C100-4830-9E86-2F201DF130AD}"/>
          </ac:graphicFrameMkLst>
        </pc:graphicFrameChg>
        <pc:graphicFrameChg chg="add mod modGraphic">
          <ac:chgData name="Jonathan Henin" userId="d0ea2f35bc55f63b" providerId="LiveId" clId="{79349A61-B139-4FA2-B360-0339DEDD24DD}" dt="2019-11-17T01:09:41.757" v="5562"/>
          <ac:graphicFrameMkLst>
            <pc:docMk/>
            <pc:sldMk cId="1004997051" sldId="260"/>
            <ac:graphicFrameMk id="22" creationId="{1399F6B2-CD0B-4C7B-AC6D-7A580EE2C92F}"/>
          </ac:graphicFrameMkLst>
        </pc:graphicFrameChg>
        <pc:graphicFrameChg chg="add mod modGraphic">
          <ac:chgData name="Jonathan Henin" userId="d0ea2f35bc55f63b" providerId="LiveId" clId="{79349A61-B139-4FA2-B360-0339DEDD24DD}" dt="2019-11-17T01:09:44.106" v="5563"/>
          <ac:graphicFrameMkLst>
            <pc:docMk/>
            <pc:sldMk cId="1004997051" sldId="260"/>
            <ac:graphicFrameMk id="23" creationId="{FF7349EE-5152-400E-9368-F548BF6ED190}"/>
          </ac:graphicFrameMkLst>
        </pc:graphicFrameChg>
        <pc:picChg chg="add del mod">
          <ac:chgData name="Jonathan Henin" userId="d0ea2f35bc55f63b" providerId="LiveId" clId="{79349A61-B139-4FA2-B360-0339DEDD24DD}" dt="2019-11-16T21:49:38.579" v="3628" actId="478"/>
          <ac:picMkLst>
            <pc:docMk/>
            <pc:sldMk cId="1004997051" sldId="260"/>
            <ac:picMk id="4" creationId="{344E586D-4827-49EE-8249-ADB16D2DDFF5}"/>
          </ac:picMkLst>
        </pc:picChg>
        <pc:picChg chg="add del mod">
          <ac:chgData name="Jonathan Henin" userId="d0ea2f35bc55f63b" providerId="LiveId" clId="{79349A61-B139-4FA2-B360-0339DEDD24DD}" dt="2019-11-16T21:49:37.945" v="3627" actId="478"/>
          <ac:picMkLst>
            <pc:docMk/>
            <pc:sldMk cId="1004997051" sldId="260"/>
            <ac:picMk id="6" creationId="{EB2020B7-2687-4413-8EB5-ABEC5B640535}"/>
          </ac:picMkLst>
        </pc:picChg>
        <pc:picChg chg="add del mod">
          <ac:chgData name="Jonathan Henin" userId="d0ea2f35bc55f63b" providerId="LiveId" clId="{79349A61-B139-4FA2-B360-0339DEDD24DD}" dt="2019-11-16T21:49:37.201" v="3626" actId="478"/>
          <ac:picMkLst>
            <pc:docMk/>
            <pc:sldMk cId="1004997051" sldId="260"/>
            <ac:picMk id="8" creationId="{9F055F7D-8FF8-4468-A21B-4ADE719A4424}"/>
          </ac:picMkLst>
        </pc:picChg>
        <pc:picChg chg="add del mod">
          <ac:chgData name="Jonathan Henin" userId="d0ea2f35bc55f63b" providerId="LiveId" clId="{79349A61-B139-4FA2-B360-0339DEDD24DD}" dt="2019-11-16T21:49:36.803" v="3625" actId="478"/>
          <ac:picMkLst>
            <pc:docMk/>
            <pc:sldMk cId="1004997051" sldId="260"/>
            <ac:picMk id="10" creationId="{E3FDB3C6-C936-4F62-8363-59387B26BF33}"/>
          </ac:picMkLst>
        </pc:picChg>
        <pc:picChg chg="add del mod">
          <ac:chgData name="Jonathan Henin" userId="d0ea2f35bc55f63b" providerId="LiveId" clId="{79349A61-B139-4FA2-B360-0339DEDD24DD}" dt="2019-11-16T21:49:36.364" v="3624" actId="478"/>
          <ac:picMkLst>
            <pc:docMk/>
            <pc:sldMk cId="1004997051" sldId="260"/>
            <ac:picMk id="12" creationId="{1525A462-AC78-4607-83B0-A4DFDF247814}"/>
          </ac:picMkLst>
        </pc:picChg>
        <pc:picChg chg="add del mod">
          <ac:chgData name="Jonathan Henin" userId="d0ea2f35bc55f63b" providerId="LiveId" clId="{79349A61-B139-4FA2-B360-0339DEDD24DD}" dt="2019-11-16T21:49:35.944" v="3623" actId="478"/>
          <ac:picMkLst>
            <pc:docMk/>
            <pc:sldMk cId="1004997051" sldId="260"/>
            <ac:picMk id="14" creationId="{5CFD6372-DCED-45A0-88B0-29EE8F80DA7C}"/>
          </ac:picMkLst>
        </pc:picChg>
        <pc:picChg chg="add mod">
          <ac:chgData name="Jonathan Henin" userId="d0ea2f35bc55f63b" providerId="LiveId" clId="{79349A61-B139-4FA2-B360-0339DEDD24DD}" dt="2019-11-17T01:12:38.767" v="5569" actId="1076"/>
          <ac:picMkLst>
            <pc:docMk/>
            <pc:sldMk cId="1004997051" sldId="260"/>
            <ac:picMk id="26" creationId="{4FB14D55-C940-4C04-910F-6CC71BBBAD64}"/>
          </ac:picMkLst>
        </pc:picChg>
        <pc:picChg chg="add del mod">
          <ac:chgData name="Jonathan Henin" userId="d0ea2f35bc55f63b" providerId="LiveId" clId="{79349A61-B139-4FA2-B360-0339DEDD24DD}" dt="2019-11-16T22:08:23.934" v="3859" actId="478"/>
          <ac:picMkLst>
            <pc:docMk/>
            <pc:sldMk cId="1004997051" sldId="260"/>
            <ac:picMk id="27" creationId="{96619968-D075-4A41-9BFF-7624C7C6C9D5}"/>
          </ac:picMkLst>
        </pc:picChg>
      </pc:sldChg>
      <pc:sldChg chg="addSp delSp modSp add setBg delAnim modAnim">
        <pc:chgData name="Jonathan Henin" userId="d0ea2f35bc55f63b" providerId="LiveId" clId="{79349A61-B139-4FA2-B360-0339DEDD24DD}" dt="2019-11-17T03:47:44.916" v="7398"/>
        <pc:sldMkLst>
          <pc:docMk/>
          <pc:sldMk cId="4256260024" sldId="261"/>
        </pc:sldMkLst>
        <pc:spChg chg="add mod">
          <ac:chgData name="Jonathan Henin" userId="d0ea2f35bc55f63b" providerId="LiveId" clId="{79349A61-B139-4FA2-B360-0339DEDD24DD}" dt="2019-11-17T01:41:38.399" v="5785" actId="1036"/>
          <ac:spMkLst>
            <pc:docMk/>
            <pc:sldMk cId="4256260024" sldId="261"/>
            <ac:spMk id="5" creationId="{75B5F9A4-F3A7-4996-B711-6C14894AA3BB}"/>
          </ac:spMkLst>
        </pc:spChg>
        <pc:spChg chg="add mod">
          <ac:chgData name="Jonathan Henin" userId="d0ea2f35bc55f63b" providerId="LiveId" clId="{79349A61-B139-4FA2-B360-0339DEDD24DD}" dt="2019-11-17T01:41:38.399" v="5785" actId="1036"/>
          <ac:spMkLst>
            <pc:docMk/>
            <pc:sldMk cId="4256260024" sldId="261"/>
            <ac:spMk id="6" creationId="{E33F3F6F-8463-4B44-9A5E-CA0039693C60}"/>
          </ac:spMkLst>
        </pc:spChg>
        <pc:spChg chg="add mod">
          <ac:chgData name="Jonathan Henin" userId="d0ea2f35bc55f63b" providerId="LiveId" clId="{79349A61-B139-4FA2-B360-0339DEDD24DD}" dt="2019-11-17T01:42:21.765" v="5799" actId="1037"/>
          <ac:spMkLst>
            <pc:docMk/>
            <pc:sldMk cId="4256260024" sldId="261"/>
            <ac:spMk id="7" creationId="{581BF4B7-B085-46B4-BB3D-498C89A8A6D0}"/>
          </ac:spMkLst>
        </pc:spChg>
        <pc:spChg chg="add mod">
          <ac:chgData name="Jonathan Henin" userId="d0ea2f35bc55f63b" providerId="LiveId" clId="{79349A61-B139-4FA2-B360-0339DEDD24DD}" dt="2019-11-17T01:42:32.097" v="5811" actId="1037"/>
          <ac:spMkLst>
            <pc:docMk/>
            <pc:sldMk cId="4256260024" sldId="261"/>
            <ac:spMk id="8" creationId="{659C5D53-3C3D-40C1-ABCC-F825A728DFBA}"/>
          </ac:spMkLst>
        </pc:spChg>
        <pc:spChg chg="add mod ord">
          <ac:chgData name="Jonathan Henin" userId="d0ea2f35bc55f63b" providerId="LiveId" clId="{79349A61-B139-4FA2-B360-0339DEDD24DD}" dt="2019-11-17T01:38:51.034" v="5706" actId="1076"/>
          <ac:spMkLst>
            <pc:docMk/>
            <pc:sldMk cId="4256260024" sldId="261"/>
            <ac:spMk id="9" creationId="{9E5BFB9A-89E7-4A1A-ABF6-F9F64659454D}"/>
          </ac:spMkLst>
        </pc:spChg>
        <pc:spChg chg="add mod ord">
          <ac:chgData name="Jonathan Henin" userId="d0ea2f35bc55f63b" providerId="LiveId" clId="{79349A61-B139-4FA2-B360-0339DEDD24DD}" dt="2019-11-17T01:38:18.905" v="5701" actId="164"/>
          <ac:spMkLst>
            <pc:docMk/>
            <pc:sldMk cId="4256260024" sldId="261"/>
            <ac:spMk id="10" creationId="{4118F032-1EF7-4D64-BCDE-0C72C7CCCB83}"/>
          </ac:spMkLst>
        </pc:spChg>
        <pc:spChg chg="add del mod">
          <ac:chgData name="Jonathan Henin" userId="d0ea2f35bc55f63b" providerId="LiveId" clId="{79349A61-B139-4FA2-B360-0339DEDD24DD}" dt="2019-11-17T01:44:59.913" v="5830"/>
          <ac:spMkLst>
            <pc:docMk/>
            <pc:sldMk cId="4256260024" sldId="261"/>
            <ac:spMk id="17" creationId="{D764365D-15B1-40C8-B516-A08BAC4077D1}"/>
          </ac:spMkLst>
        </pc:spChg>
        <pc:spChg chg="add mod">
          <ac:chgData name="Jonathan Henin" userId="d0ea2f35bc55f63b" providerId="LiveId" clId="{79349A61-B139-4FA2-B360-0339DEDD24DD}" dt="2019-11-17T01:58:01.707" v="6114" actId="1036"/>
          <ac:spMkLst>
            <pc:docMk/>
            <pc:sldMk cId="4256260024" sldId="261"/>
            <ac:spMk id="18" creationId="{A4239048-5590-40DD-88BA-C3FD26372F5D}"/>
          </ac:spMkLst>
        </pc:spChg>
        <pc:spChg chg="add mod">
          <ac:chgData name="Jonathan Henin" userId="d0ea2f35bc55f63b" providerId="LiveId" clId="{79349A61-B139-4FA2-B360-0339DEDD24DD}" dt="2019-11-17T02:13:17.321" v="6317" actId="1037"/>
          <ac:spMkLst>
            <pc:docMk/>
            <pc:sldMk cId="4256260024" sldId="261"/>
            <ac:spMk id="19" creationId="{93729144-624B-4C77-B992-A8A7DD692594}"/>
          </ac:spMkLst>
        </pc:spChg>
        <pc:spChg chg="add mod">
          <ac:chgData name="Jonathan Henin" userId="d0ea2f35bc55f63b" providerId="LiveId" clId="{79349A61-B139-4FA2-B360-0339DEDD24DD}" dt="2019-11-17T01:47:03.194" v="5948" actId="207"/>
          <ac:spMkLst>
            <pc:docMk/>
            <pc:sldMk cId="4256260024" sldId="261"/>
            <ac:spMk id="20" creationId="{2BC1D421-9B35-4973-87AA-E1E494391789}"/>
          </ac:spMkLst>
        </pc:spChg>
        <pc:spChg chg="add mod">
          <ac:chgData name="Jonathan Henin" userId="d0ea2f35bc55f63b" providerId="LiveId" clId="{79349A61-B139-4FA2-B360-0339DEDD24DD}" dt="2019-11-17T03:17:49.467" v="7291" actId="14100"/>
          <ac:spMkLst>
            <pc:docMk/>
            <pc:sldMk cId="4256260024" sldId="261"/>
            <ac:spMk id="21" creationId="{A3DE86E8-DF3D-4A10-B776-B9B3BC6BA525}"/>
          </ac:spMkLst>
        </pc:spChg>
        <pc:spChg chg="add mod ord">
          <ac:chgData name="Jonathan Henin" userId="d0ea2f35bc55f63b" providerId="LiveId" clId="{79349A61-B139-4FA2-B360-0339DEDD24DD}" dt="2019-11-17T01:57:42.906" v="6070" actId="1036"/>
          <ac:spMkLst>
            <pc:docMk/>
            <pc:sldMk cId="4256260024" sldId="261"/>
            <ac:spMk id="22" creationId="{9C793329-7BEE-41B1-A89E-4E656DD2F5A9}"/>
          </ac:spMkLst>
        </pc:spChg>
        <pc:spChg chg="add mod">
          <ac:chgData name="Jonathan Henin" userId="d0ea2f35bc55f63b" providerId="LiveId" clId="{79349A61-B139-4FA2-B360-0339DEDD24DD}" dt="2019-11-17T01:57:56.163" v="6071" actId="14100"/>
          <ac:spMkLst>
            <pc:docMk/>
            <pc:sldMk cId="4256260024" sldId="261"/>
            <ac:spMk id="23" creationId="{46FA4428-1E93-4044-8776-668E7D7393F5}"/>
          </ac:spMkLst>
        </pc:spChg>
        <pc:spChg chg="add mod">
          <ac:chgData name="Jonathan Henin" userId="d0ea2f35bc55f63b" providerId="LiveId" clId="{79349A61-B139-4FA2-B360-0339DEDD24DD}" dt="2019-11-17T01:57:34.300" v="6020" actId="14100"/>
          <ac:spMkLst>
            <pc:docMk/>
            <pc:sldMk cId="4256260024" sldId="261"/>
            <ac:spMk id="24" creationId="{5E213155-4ABC-42D6-ABE3-BC3D9C92849D}"/>
          </ac:spMkLst>
        </pc:spChg>
        <pc:spChg chg="add mod">
          <ac:chgData name="Jonathan Henin" userId="d0ea2f35bc55f63b" providerId="LiveId" clId="{79349A61-B139-4FA2-B360-0339DEDD24DD}" dt="2019-11-17T01:58:49.281" v="6115" actId="11529"/>
          <ac:spMkLst>
            <pc:docMk/>
            <pc:sldMk cId="4256260024" sldId="261"/>
            <ac:spMk id="25" creationId="{EDA639FC-5234-4C8D-AF48-DCA0EA15E1B2}"/>
          </ac:spMkLst>
        </pc:spChg>
        <pc:spChg chg="add mod">
          <ac:chgData name="Jonathan Henin" userId="d0ea2f35bc55f63b" providerId="LiveId" clId="{79349A61-B139-4FA2-B360-0339DEDD24DD}" dt="2019-11-17T03:17:52.292" v="7292" actId="14100"/>
          <ac:spMkLst>
            <pc:docMk/>
            <pc:sldMk cId="4256260024" sldId="261"/>
            <ac:spMk id="28" creationId="{44F973F3-CB1D-4B1C-934D-C1CA6BBF5A9A}"/>
          </ac:spMkLst>
        </pc:spChg>
        <pc:spChg chg="add mod ord">
          <ac:chgData name="Jonathan Henin" userId="d0ea2f35bc55f63b" providerId="LiveId" clId="{79349A61-B139-4FA2-B360-0339DEDD24DD}" dt="2019-11-17T02:16:57.049" v="6543" actId="167"/>
          <ac:spMkLst>
            <pc:docMk/>
            <pc:sldMk cId="4256260024" sldId="261"/>
            <ac:spMk id="29" creationId="{85E1AB96-CF91-4996-8B67-C883B36D5F86}"/>
          </ac:spMkLst>
        </pc:spChg>
        <pc:spChg chg="add mod ord">
          <ac:chgData name="Jonathan Henin" userId="d0ea2f35bc55f63b" providerId="LiveId" clId="{79349A61-B139-4FA2-B360-0339DEDD24DD}" dt="2019-11-17T02:16:52.742" v="6542" actId="167"/>
          <ac:spMkLst>
            <pc:docMk/>
            <pc:sldMk cId="4256260024" sldId="261"/>
            <ac:spMk id="31" creationId="{717835AE-E058-4A74-B008-DCDBD9AD4DCC}"/>
          </ac:spMkLst>
        </pc:spChg>
        <pc:spChg chg="add mod">
          <ac:chgData name="Jonathan Henin" userId="d0ea2f35bc55f63b" providerId="LiveId" clId="{79349A61-B139-4FA2-B360-0339DEDD24DD}" dt="2019-11-17T02:20:39.757" v="6558" actId="1076"/>
          <ac:spMkLst>
            <pc:docMk/>
            <pc:sldMk cId="4256260024" sldId="261"/>
            <ac:spMk id="32" creationId="{E1F468E3-95C8-46E3-9C80-A0CA272143FD}"/>
          </ac:spMkLst>
        </pc:spChg>
        <pc:spChg chg="add mod">
          <ac:chgData name="Jonathan Henin" userId="d0ea2f35bc55f63b" providerId="LiveId" clId="{79349A61-B139-4FA2-B360-0339DEDD24DD}" dt="2019-11-17T02:20:48.490" v="6564" actId="20577"/>
          <ac:spMkLst>
            <pc:docMk/>
            <pc:sldMk cId="4256260024" sldId="261"/>
            <ac:spMk id="33" creationId="{525EB400-6FD1-4A21-B074-2807C53D0995}"/>
          </ac:spMkLst>
        </pc:spChg>
        <pc:spChg chg="add mod">
          <ac:chgData name="Jonathan Henin" userId="d0ea2f35bc55f63b" providerId="LiveId" clId="{79349A61-B139-4FA2-B360-0339DEDD24DD}" dt="2019-11-17T02:22:28.565" v="6595" actId="1035"/>
          <ac:spMkLst>
            <pc:docMk/>
            <pc:sldMk cId="4256260024" sldId="261"/>
            <ac:spMk id="34" creationId="{A7DFC053-F493-4E73-93AC-0008A93A8831}"/>
          </ac:spMkLst>
        </pc:spChg>
        <pc:spChg chg="add mod">
          <ac:chgData name="Jonathan Henin" userId="d0ea2f35bc55f63b" providerId="LiveId" clId="{79349A61-B139-4FA2-B360-0339DEDD24DD}" dt="2019-11-17T02:22:34.520" v="6613" actId="1038"/>
          <ac:spMkLst>
            <pc:docMk/>
            <pc:sldMk cId="4256260024" sldId="261"/>
            <ac:spMk id="35" creationId="{E747BBED-CA00-45B9-B589-9E468CECFF06}"/>
          </ac:spMkLst>
        </pc:spChg>
        <pc:spChg chg="add mod ord">
          <ac:chgData name="Jonathan Henin" userId="d0ea2f35bc55f63b" providerId="LiveId" clId="{79349A61-B139-4FA2-B360-0339DEDD24DD}" dt="2019-11-17T02:54:43.805" v="7006" actId="167"/>
          <ac:spMkLst>
            <pc:docMk/>
            <pc:sldMk cId="4256260024" sldId="261"/>
            <ac:spMk id="36" creationId="{CB11659A-E820-4010-B1C9-65AD54FF1A12}"/>
          </ac:spMkLst>
        </pc:spChg>
        <pc:spChg chg="add mod ord">
          <ac:chgData name="Jonathan Henin" userId="d0ea2f35bc55f63b" providerId="LiveId" clId="{79349A61-B139-4FA2-B360-0339DEDD24DD}" dt="2019-11-17T02:54:56.392" v="7008" actId="167"/>
          <ac:spMkLst>
            <pc:docMk/>
            <pc:sldMk cId="4256260024" sldId="261"/>
            <ac:spMk id="37" creationId="{684DB699-0A20-4932-BC81-713CE52FB5F4}"/>
          </ac:spMkLst>
        </pc:spChg>
        <pc:spChg chg="add mod ord">
          <ac:chgData name="Jonathan Henin" userId="d0ea2f35bc55f63b" providerId="LiveId" clId="{79349A61-B139-4FA2-B360-0339DEDD24DD}" dt="2019-11-17T02:54:49.177" v="7007" actId="167"/>
          <ac:spMkLst>
            <pc:docMk/>
            <pc:sldMk cId="4256260024" sldId="261"/>
            <ac:spMk id="38" creationId="{F493E66C-6DB4-44DF-A262-F81E887295CA}"/>
          </ac:spMkLst>
        </pc:spChg>
        <pc:spChg chg="add mod">
          <ac:chgData name="Jonathan Henin" userId="d0ea2f35bc55f63b" providerId="LiveId" clId="{79349A61-B139-4FA2-B360-0339DEDD24DD}" dt="2019-11-17T02:59:03.843" v="7017" actId="1076"/>
          <ac:spMkLst>
            <pc:docMk/>
            <pc:sldMk cId="4256260024" sldId="261"/>
            <ac:spMk id="40" creationId="{E94F7C04-C205-4C92-94A3-7C0CAD357712}"/>
          </ac:spMkLst>
        </pc:spChg>
        <pc:spChg chg="add del mod">
          <ac:chgData name="Jonathan Henin" userId="d0ea2f35bc55f63b" providerId="LiveId" clId="{79349A61-B139-4FA2-B360-0339DEDD24DD}" dt="2019-11-17T03:02:32.292" v="7053"/>
          <ac:spMkLst>
            <pc:docMk/>
            <pc:sldMk cId="4256260024" sldId="261"/>
            <ac:spMk id="41" creationId="{BEB43034-2DF7-4B9E-A04D-9A55D24C1917}"/>
          </ac:spMkLst>
        </pc:spChg>
        <pc:spChg chg="add del mod">
          <ac:chgData name="Jonathan Henin" userId="d0ea2f35bc55f63b" providerId="LiveId" clId="{79349A61-B139-4FA2-B360-0339DEDD24DD}" dt="2019-11-17T03:02:43.677" v="7056" actId="767"/>
          <ac:spMkLst>
            <pc:docMk/>
            <pc:sldMk cId="4256260024" sldId="261"/>
            <ac:spMk id="43" creationId="{5C2BA082-E9D0-4801-9C6C-694B88E3D6E5}"/>
          </ac:spMkLst>
        </pc:spChg>
        <pc:spChg chg="add del mod">
          <ac:chgData name="Jonathan Henin" userId="d0ea2f35bc55f63b" providerId="LiveId" clId="{79349A61-B139-4FA2-B360-0339DEDD24DD}" dt="2019-11-17T03:13:05.551" v="7211" actId="767"/>
          <ac:spMkLst>
            <pc:docMk/>
            <pc:sldMk cId="4256260024" sldId="261"/>
            <ac:spMk id="101" creationId="{45C58DEE-0AE3-48CD-83F3-86B41708E7B8}"/>
          </ac:spMkLst>
        </pc:spChg>
        <pc:spChg chg="add mod">
          <ac:chgData name="Jonathan Henin" userId="d0ea2f35bc55f63b" providerId="LiveId" clId="{79349A61-B139-4FA2-B360-0339DEDD24DD}" dt="2019-11-17T03:15:06.625" v="7283" actId="122"/>
          <ac:spMkLst>
            <pc:docMk/>
            <pc:sldMk cId="4256260024" sldId="261"/>
            <ac:spMk id="102" creationId="{771666DC-1649-43DA-BF2A-2A1DA1DB7E55}"/>
          </ac:spMkLst>
        </pc:spChg>
        <pc:spChg chg="add">
          <ac:chgData name="Jonathan Henin" userId="d0ea2f35bc55f63b" providerId="LiveId" clId="{79349A61-B139-4FA2-B360-0339DEDD24DD}" dt="2019-11-17T03:35:42.942" v="7295"/>
          <ac:spMkLst>
            <pc:docMk/>
            <pc:sldMk cId="4256260024" sldId="261"/>
            <ac:spMk id="103" creationId="{FB2B3728-3CB9-4319-8B14-71A214867FB9}"/>
          </ac:spMkLst>
        </pc:spChg>
        <pc:spChg chg="add">
          <ac:chgData name="Jonathan Henin" userId="d0ea2f35bc55f63b" providerId="LiveId" clId="{79349A61-B139-4FA2-B360-0339DEDD24DD}" dt="2019-11-17T03:47:44.916" v="7398"/>
          <ac:spMkLst>
            <pc:docMk/>
            <pc:sldMk cId="4256260024" sldId="261"/>
            <ac:spMk id="104" creationId="{3036CD1C-74DC-4D90-A7F7-0A2AD153E7F6}"/>
          </ac:spMkLst>
        </pc:spChg>
        <pc:grpChg chg="add mod topLvl">
          <ac:chgData name="Jonathan Henin" userId="d0ea2f35bc55f63b" providerId="LiveId" clId="{79349A61-B139-4FA2-B360-0339DEDD24DD}" dt="2019-11-17T01:46:45.313" v="5945" actId="1035"/>
          <ac:grpSpMkLst>
            <pc:docMk/>
            <pc:sldMk cId="4256260024" sldId="261"/>
            <ac:grpSpMk id="11" creationId="{5E5790D0-35DB-45A4-95CD-A4BD839B6349}"/>
          </ac:grpSpMkLst>
        </pc:grpChg>
        <pc:grpChg chg="add mod topLvl">
          <ac:chgData name="Jonathan Henin" userId="d0ea2f35bc55f63b" providerId="LiveId" clId="{79349A61-B139-4FA2-B360-0339DEDD24DD}" dt="2019-11-17T01:46:45.313" v="5945" actId="1035"/>
          <ac:grpSpMkLst>
            <pc:docMk/>
            <pc:sldMk cId="4256260024" sldId="261"/>
            <ac:grpSpMk id="12" creationId="{C2AFFB9E-3C9C-4D11-BE17-8552AC75BF25}"/>
          </ac:grpSpMkLst>
        </pc:grpChg>
        <pc:grpChg chg="add del mod">
          <ac:chgData name="Jonathan Henin" userId="d0ea2f35bc55f63b" providerId="LiveId" clId="{79349A61-B139-4FA2-B360-0339DEDD24DD}" dt="2019-11-17T01:39:05.626" v="5710" actId="478"/>
          <ac:grpSpMkLst>
            <pc:docMk/>
            <pc:sldMk cId="4256260024" sldId="261"/>
            <ac:grpSpMk id="13" creationId="{FE33A514-77AB-4338-A297-891B9B90DF51}"/>
          </ac:grpSpMkLst>
        </pc:grpChg>
        <pc:grpChg chg="add del mod">
          <ac:chgData name="Jonathan Henin" userId="d0ea2f35bc55f63b" providerId="LiveId" clId="{79349A61-B139-4FA2-B360-0339DEDD24DD}" dt="2019-11-17T01:41:56.666" v="5786" actId="165"/>
          <ac:grpSpMkLst>
            <pc:docMk/>
            <pc:sldMk cId="4256260024" sldId="261"/>
            <ac:grpSpMk id="16" creationId="{CE5083FC-C6AC-4205-9980-1081E997E1C3}"/>
          </ac:grpSpMkLst>
        </pc:grpChg>
        <pc:grpChg chg="add del mod">
          <ac:chgData name="Jonathan Henin" userId="d0ea2f35bc55f63b" providerId="LiveId" clId="{79349A61-B139-4FA2-B360-0339DEDD24DD}" dt="2019-11-17T03:10:57.651" v="7186" actId="165"/>
          <ac:grpSpMkLst>
            <pc:docMk/>
            <pc:sldMk cId="4256260024" sldId="261"/>
            <ac:grpSpMk id="83" creationId="{B02D5E62-13D4-4132-9137-B3F2C2D6F56A}"/>
          </ac:grpSpMkLst>
        </pc:grpChg>
        <pc:grpChg chg="add mod">
          <ac:chgData name="Jonathan Henin" userId="d0ea2f35bc55f63b" providerId="LiveId" clId="{79349A61-B139-4FA2-B360-0339DEDD24DD}" dt="2019-11-17T03:12:01.824" v="7204" actId="1038"/>
          <ac:grpSpMkLst>
            <pc:docMk/>
            <pc:sldMk cId="4256260024" sldId="261"/>
            <ac:grpSpMk id="99" creationId="{98572A60-2FA5-4D9B-A6C0-0CF2CF348F6A}"/>
          </ac:grpSpMkLst>
        </pc:grpChg>
        <pc:grpChg chg="add mod">
          <ac:chgData name="Jonathan Henin" userId="d0ea2f35bc55f63b" providerId="LiveId" clId="{79349A61-B139-4FA2-B360-0339DEDD24DD}" dt="2019-11-17T03:11:31.600" v="7193" actId="1076"/>
          <ac:grpSpMkLst>
            <pc:docMk/>
            <pc:sldMk cId="4256260024" sldId="261"/>
            <ac:grpSpMk id="100" creationId="{FFB41DD5-03B7-4F85-8939-655A118DFE1F}"/>
          </ac:grpSpMkLst>
        </pc:grpChg>
        <pc:picChg chg="add del">
          <ac:chgData name="Jonathan Henin" userId="d0ea2f35bc55f63b" providerId="LiveId" clId="{79349A61-B139-4FA2-B360-0339DEDD24DD}" dt="2019-11-17T01:27:23.042" v="5587" actId="478"/>
          <ac:picMkLst>
            <pc:docMk/>
            <pc:sldMk cId="4256260024" sldId="261"/>
            <ac:picMk id="2" creationId="{10D27B0B-1C6F-448E-90AB-9D68A1B32826}"/>
          </ac:picMkLst>
        </pc:picChg>
        <pc:picChg chg="add mod">
          <ac:chgData name="Jonathan Henin" userId="d0ea2f35bc55f63b" providerId="LiveId" clId="{79349A61-B139-4FA2-B360-0339DEDD24DD}" dt="2019-11-17T01:40:38.597" v="5739" actId="1076"/>
          <ac:picMkLst>
            <pc:docMk/>
            <pc:sldMk cId="4256260024" sldId="261"/>
            <ac:picMk id="3" creationId="{B09E58FF-7BFD-4B8F-B355-D86210B13EB6}"/>
          </ac:picMkLst>
        </pc:picChg>
        <pc:picChg chg="add del mod">
          <ac:chgData name="Jonathan Henin" userId="d0ea2f35bc55f63b" providerId="LiveId" clId="{79349A61-B139-4FA2-B360-0339DEDD24DD}" dt="2019-11-17T01:33:11.869" v="5592" actId="478"/>
          <ac:picMkLst>
            <pc:docMk/>
            <pc:sldMk cId="4256260024" sldId="261"/>
            <ac:picMk id="4" creationId="{6E72C7DD-C0AB-485B-937B-D1DD1F1C25B1}"/>
          </ac:picMkLst>
        </pc:picChg>
        <pc:picChg chg="add del mod">
          <ac:chgData name="Jonathan Henin" userId="d0ea2f35bc55f63b" providerId="LiveId" clId="{79349A61-B139-4FA2-B360-0339DEDD24DD}" dt="2019-11-17T02:09:26.385" v="6138" actId="478"/>
          <ac:picMkLst>
            <pc:docMk/>
            <pc:sldMk cId="4256260024" sldId="261"/>
            <ac:picMk id="26" creationId="{AB8FF363-9A00-4DB3-AA05-2023D9135055}"/>
          </ac:picMkLst>
        </pc:picChg>
        <pc:picChg chg="add mod">
          <ac:chgData name="Jonathan Henin" userId="d0ea2f35bc55f63b" providerId="LiveId" clId="{79349A61-B139-4FA2-B360-0339DEDD24DD}" dt="2019-11-17T02:09:40.609" v="6140" actId="1076"/>
          <ac:picMkLst>
            <pc:docMk/>
            <pc:sldMk cId="4256260024" sldId="261"/>
            <ac:picMk id="27" creationId="{39E620EC-16C7-4555-A8DA-EC47C21011BE}"/>
          </ac:picMkLst>
        </pc:picChg>
        <pc:picChg chg="add del mod ord">
          <ac:chgData name="Jonathan Henin" userId="d0ea2f35bc55f63b" providerId="LiveId" clId="{79349A61-B139-4FA2-B360-0339DEDD24DD}" dt="2019-11-17T02:57:12.269" v="7013" actId="478"/>
          <ac:picMkLst>
            <pc:docMk/>
            <pc:sldMk cId="4256260024" sldId="261"/>
            <ac:picMk id="30" creationId="{42DD3565-C541-40BB-BD00-A5F9AF0487E7}"/>
          </ac:picMkLst>
        </pc:picChg>
        <pc:picChg chg="add mod">
          <ac:chgData name="Jonathan Henin" userId="d0ea2f35bc55f63b" providerId="LiveId" clId="{79349A61-B139-4FA2-B360-0339DEDD24DD}" dt="2019-11-17T02:57:51.847" v="7015" actId="1076"/>
          <ac:picMkLst>
            <pc:docMk/>
            <pc:sldMk cId="4256260024" sldId="261"/>
            <ac:picMk id="39" creationId="{B1C4C1BD-FAA9-4DAE-8010-F8EA155FCD56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42" creationId="{AC494E69-A6CE-4ADE-99B8-8F32AAF5A82E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44" creationId="{25CA6FBF-1BB9-4F34-8A83-0F19C7B48AC9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45" creationId="{E3461736-1276-471F-82DC-2A9510F344D1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46" creationId="{A14BBB2E-3952-4140-B5D8-3F822625ED43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47" creationId="{215A26A9-FB64-418A-9CFE-7DB898E77D49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48" creationId="{97B06308-F8BB-46C7-90AE-C9EAAE1FBCE5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49" creationId="{EEEBF8F4-60DA-42B8-890B-DE056F59EBC6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0" creationId="{0FE20680-4393-4167-9154-DFFBF3A9C65C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1" creationId="{941D6C21-8E9F-4767-A8DC-1E8B176D2E38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2" creationId="{F8441AA8-3051-4850-88E8-95A3E96391C0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3" creationId="{5E7DDE50-D55F-44D2-B620-A4F22EED5E7B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4" creationId="{19327E79-4935-41C1-BE7E-991C2800D756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5" creationId="{A981B35D-38DF-4AEC-941E-D97571762A9C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6" creationId="{D579DDC8-658A-471E-8055-50ED8F6FC1CA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7" creationId="{507B1A28-21FE-4056-9922-65D6E1A83E46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8" creationId="{FCC4F6EA-8C35-4193-8BF3-1AD0CBE07ED2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59" creationId="{6A8F7ED8-D3A6-426F-B189-E91A3DB830B1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0" creationId="{5040AF09-92C3-41DB-A818-4A256AAD9800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1" creationId="{4B4063DE-0CAB-4753-A931-2EDF0DDA8814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2" creationId="{A64E1842-09BF-45E9-B0DE-1F8F6E1CA176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3" creationId="{013BD217-C3CE-46E7-BCD9-95F88151EB34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4" creationId="{4416F4BE-7A46-49AC-8991-6F04179931CD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5" creationId="{A6958942-4209-4400-A35C-193E630660BD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6" creationId="{C718DF66-B2AD-4A39-AB46-9416AB80F73C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7" creationId="{ED5D791B-DCE0-4529-B2AF-5758F1306161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8" creationId="{AF819D5E-69A2-4A5A-9CD9-4B822BB066DA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69" creationId="{905085C0-2F80-40AD-9E75-6C51BFB9F831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0" creationId="{1F5B7B03-961D-4B2C-9D19-64055FB67040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1" creationId="{1CE1A69C-0BE9-49CC-89DC-BE0CE28DBC88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2" creationId="{2575FA6E-AE29-413A-B36A-E18C6799825C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3" creationId="{1FA6DE31-0806-406B-A184-00CA2435AD7C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4" creationId="{6DC3CE27-DAF1-4D71-97BA-9A4912EAAEB0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5" creationId="{6D7406AD-5790-44AF-AB0A-1F079DBFC50C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6" creationId="{99792D9D-8494-4681-B29E-D07A1420A46C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7" creationId="{6D680160-1BB7-449D-B5A6-E3254412B319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8" creationId="{49720FDA-6B5F-47B2-932D-EFC93A8B49BE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79" creationId="{B719DC20-D21A-4976-9D09-AE31FE5E6F9C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80" creationId="{AB5747CC-7DD0-4B49-969D-E35C801DDF49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81" creationId="{EBB1F90F-662C-40BA-8C8C-5B1E09BA6726}"/>
          </ac:picMkLst>
        </pc:picChg>
        <pc:picChg chg="add mod topLvl">
          <ac:chgData name="Jonathan Henin" userId="d0ea2f35bc55f63b" providerId="LiveId" clId="{79349A61-B139-4FA2-B360-0339DEDD24DD}" dt="2019-11-17T03:11:20.758" v="7190" actId="164"/>
          <ac:picMkLst>
            <pc:docMk/>
            <pc:sldMk cId="4256260024" sldId="261"/>
            <ac:picMk id="82" creationId="{8ED7773B-DD19-40BE-9CC3-B073E281AEBA}"/>
          </ac:picMkLst>
        </pc:picChg>
        <pc:picChg chg="add del mod">
          <ac:chgData name="Jonathan Henin" userId="d0ea2f35bc55f63b" providerId="LiveId" clId="{79349A61-B139-4FA2-B360-0339DEDD24DD}" dt="2019-11-17T03:10:41.140" v="7163"/>
          <ac:picMkLst>
            <pc:docMk/>
            <pc:sldMk cId="4256260024" sldId="261"/>
            <ac:picMk id="84" creationId="{E23733C0-32CD-4791-BB88-BFC2172F8275}"/>
          </ac:picMkLst>
        </pc:picChg>
        <pc:picChg chg="add del mod">
          <ac:chgData name="Jonathan Henin" userId="d0ea2f35bc55f63b" providerId="LiveId" clId="{79349A61-B139-4FA2-B360-0339DEDD24DD}" dt="2019-11-17T03:10:41.140" v="7163"/>
          <ac:picMkLst>
            <pc:docMk/>
            <pc:sldMk cId="4256260024" sldId="261"/>
            <ac:picMk id="85" creationId="{7E2BA1B7-48A1-49DB-9176-4ECD148EF1E2}"/>
          </ac:picMkLst>
        </pc:picChg>
        <pc:picChg chg="add del mod">
          <ac:chgData name="Jonathan Henin" userId="d0ea2f35bc55f63b" providerId="LiveId" clId="{79349A61-B139-4FA2-B360-0339DEDD24DD}" dt="2019-11-17T03:10:41.140" v="7163"/>
          <ac:picMkLst>
            <pc:docMk/>
            <pc:sldMk cId="4256260024" sldId="261"/>
            <ac:picMk id="86" creationId="{8929E4C5-215E-43DB-9BF1-1ECE69733E58}"/>
          </ac:picMkLst>
        </pc:picChg>
        <pc:picChg chg="add del mod">
          <ac:chgData name="Jonathan Henin" userId="d0ea2f35bc55f63b" providerId="LiveId" clId="{79349A61-B139-4FA2-B360-0339DEDD24DD}" dt="2019-11-17T03:10:41.140" v="7163"/>
          <ac:picMkLst>
            <pc:docMk/>
            <pc:sldMk cId="4256260024" sldId="261"/>
            <ac:picMk id="87" creationId="{2406EEEE-AE96-415A-A366-D79199283A23}"/>
          </ac:picMkLst>
        </pc:picChg>
        <pc:picChg chg="add del mod">
          <ac:chgData name="Jonathan Henin" userId="d0ea2f35bc55f63b" providerId="LiveId" clId="{79349A61-B139-4FA2-B360-0339DEDD24DD}" dt="2019-11-17T03:10:41.140" v="7163"/>
          <ac:picMkLst>
            <pc:docMk/>
            <pc:sldMk cId="4256260024" sldId="261"/>
            <ac:picMk id="88" creationId="{B502E660-7447-46FD-A54B-5FB5EB489969}"/>
          </ac:picMkLst>
        </pc:picChg>
        <pc:picChg chg="add del mod">
          <ac:chgData name="Jonathan Henin" userId="d0ea2f35bc55f63b" providerId="LiveId" clId="{79349A61-B139-4FA2-B360-0339DEDD24DD}" dt="2019-11-17T03:10:41.140" v="7163"/>
          <ac:picMkLst>
            <pc:docMk/>
            <pc:sldMk cId="4256260024" sldId="261"/>
            <ac:picMk id="89" creationId="{ED1584A2-8392-4A22-BBC2-859E77757E54}"/>
          </ac:picMkLst>
        </pc:picChg>
        <pc:picChg chg="add del mod">
          <ac:chgData name="Jonathan Henin" userId="d0ea2f35bc55f63b" providerId="LiveId" clId="{79349A61-B139-4FA2-B360-0339DEDD24DD}" dt="2019-11-17T03:10:41.140" v="7163"/>
          <ac:picMkLst>
            <pc:docMk/>
            <pc:sldMk cId="4256260024" sldId="261"/>
            <ac:picMk id="90" creationId="{7F73B212-2DDA-4FD0-880F-35AA01EC006A}"/>
          </ac:picMkLst>
        </pc:picChg>
        <pc:picChg chg="add mod">
          <ac:chgData name="Jonathan Henin" userId="d0ea2f35bc55f63b" providerId="LiveId" clId="{79349A61-B139-4FA2-B360-0339DEDD24DD}" dt="2019-11-17T03:11:14.400" v="7189" actId="164"/>
          <ac:picMkLst>
            <pc:docMk/>
            <pc:sldMk cId="4256260024" sldId="261"/>
            <ac:picMk id="91" creationId="{1938334F-B975-4F28-946B-64D7CCDCDABC}"/>
          </ac:picMkLst>
        </pc:picChg>
        <pc:picChg chg="add mod">
          <ac:chgData name="Jonathan Henin" userId="d0ea2f35bc55f63b" providerId="LiveId" clId="{79349A61-B139-4FA2-B360-0339DEDD24DD}" dt="2019-11-17T03:11:14.400" v="7189" actId="164"/>
          <ac:picMkLst>
            <pc:docMk/>
            <pc:sldMk cId="4256260024" sldId="261"/>
            <ac:picMk id="92" creationId="{FB91A29C-2AC3-42D9-8E8F-896F762E9DF9}"/>
          </ac:picMkLst>
        </pc:picChg>
        <pc:picChg chg="add mod">
          <ac:chgData name="Jonathan Henin" userId="d0ea2f35bc55f63b" providerId="LiveId" clId="{79349A61-B139-4FA2-B360-0339DEDD24DD}" dt="2019-11-17T03:11:14.400" v="7189" actId="164"/>
          <ac:picMkLst>
            <pc:docMk/>
            <pc:sldMk cId="4256260024" sldId="261"/>
            <ac:picMk id="93" creationId="{40BAA52A-E019-4F8E-91B8-FAB46F59A432}"/>
          </ac:picMkLst>
        </pc:picChg>
        <pc:picChg chg="add mod">
          <ac:chgData name="Jonathan Henin" userId="d0ea2f35bc55f63b" providerId="LiveId" clId="{79349A61-B139-4FA2-B360-0339DEDD24DD}" dt="2019-11-17T03:11:14.400" v="7189" actId="164"/>
          <ac:picMkLst>
            <pc:docMk/>
            <pc:sldMk cId="4256260024" sldId="261"/>
            <ac:picMk id="94" creationId="{B8A34D29-31C1-4452-9BA3-7DDB1378EF8D}"/>
          </ac:picMkLst>
        </pc:picChg>
        <pc:picChg chg="add mod">
          <ac:chgData name="Jonathan Henin" userId="d0ea2f35bc55f63b" providerId="LiveId" clId="{79349A61-B139-4FA2-B360-0339DEDD24DD}" dt="2019-11-17T03:11:14.400" v="7189" actId="164"/>
          <ac:picMkLst>
            <pc:docMk/>
            <pc:sldMk cId="4256260024" sldId="261"/>
            <ac:picMk id="95" creationId="{C89DCE7A-06D2-44BA-BD07-2BFCCAACDE3E}"/>
          </ac:picMkLst>
        </pc:picChg>
        <pc:picChg chg="add mod">
          <ac:chgData name="Jonathan Henin" userId="d0ea2f35bc55f63b" providerId="LiveId" clId="{79349A61-B139-4FA2-B360-0339DEDD24DD}" dt="2019-11-17T03:11:14.400" v="7189" actId="164"/>
          <ac:picMkLst>
            <pc:docMk/>
            <pc:sldMk cId="4256260024" sldId="261"/>
            <ac:picMk id="96" creationId="{EEAD5F26-EC31-4164-A935-F86D57962D8D}"/>
          </ac:picMkLst>
        </pc:picChg>
        <pc:picChg chg="add mod">
          <ac:chgData name="Jonathan Henin" userId="d0ea2f35bc55f63b" providerId="LiveId" clId="{79349A61-B139-4FA2-B360-0339DEDD24DD}" dt="2019-11-17T03:11:14.400" v="7189" actId="164"/>
          <ac:picMkLst>
            <pc:docMk/>
            <pc:sldMk cId="4256260024" sldId="261"/>
            <ac:picMk id="97" creationId="{E23D30B1-BA0D-44FF-92E3-FAEDF70FE120}"/>
          </ac:picMkLst>
        </pc:picChg>
        <pc:picChg chg="add mod">
          <ac:chgData name="Jonathan Henin" userId="d0ea2f35bc55f63b" providerId="LiveId" clId="{79349A61-B139-4FA2-B360-0339DEDD24DD}" dt="2019-11-17T03:11:14.400" v="7189" actId="164"/>
          <ac:picMkLst>
            <pc:docMk/>
            <pc:sldMk cId="4256260024" sldId="261"/>
            <ac:picMk id="98" creationId="{E7DBC9CC-5F89-4E42-B8A7-B7B4139C5DF2}"/>
          </ac:picMkLst>
        </pc:picChg>
      </pc:sldChg>
      <pc:sldMasterChg chg="modSp modSldLayout">
        <pc:chgData name="Jonathan Henin" userId="d0ea2f35bc55f63b" providerId="LiveId" clId="{79349A61-B139-4FA2-B360-0339DEDD24DD}" dt="2019-11-16T22:26:33.848" v="3956"/>
        <pc:sldMasterMkLst>
          <pc:docMk/>
          <pc:sldMasterMk cId="612189648" sldId="2147483672"/>
        </pc:sldMasterMkLst>
        <pc:spChg chg="mod">
          <ac:chgData name="Jonathan Henin" userId="d0ea2f35bc55f63b" providerId="LiveId" clId="{79349A61-B139-4FA2-B360-0339DEDD24DD}" dt="2019-11-16T22:26:33.848" v="3956"/>
          <ac:spMkLst>
            <pc:docMk/>
            <pc:sldMasterMk cId="612189648" sldId="2147483672"/>
            <ac:spMk id="2" creationId="{00000000-0000-0000-0000-000000000000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asterMk cId="612189648" sldId="2147483672"/>
            <ac:spMk id="3" creationId="{00000000-0000-0000-0000-000000000000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asterMk cId="612189648" sldId="2147483672"/>
            <ac:spMk id="4" creationId="{00000000-0000-0000-0000-000000000000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asterMk cId="612189648" sldId="2147483672"/>
            <ac:spMk id="5" creationId="{00000000-0000-0000-0000-000000000000}"/>
          </ac:spMkLst>
        </pc:spChg>
        <pc:spChg chg="mod">
          <ac:chgData name="Jonathan Henin" userId="d0ea2f35bc55f63b" providerId="LiveId" clId="{79349A61-B139-4FA2-B360-0339DEDD24DD}" dt="2019-11-16T22:26:33.848" v="3956"/>
          <ac:spMkLst>
            <pc:docMk/>
            <pc:sldMasterMk cId="612189648" sldId="2147483672"/>
            <ac:spMk id="6" creationId="{00000000-0000-0000-0000-000000000000}"/>
          </ac:spMkLst>
        </pc:spChg>
        <pc:sldLayoutChg chg="modSp">
          <pc:chgData name="Jonathan Henin" userId="d0ea2f35bc55f63b" providerId="LiveId" clId="{79349A61-B139-4FA2-B360-0339DEDD24DD}" dt="2019-11-16T22:26:33.848" v="3956"/>
          <pc:sldLayoutMkLst>
            <pc:docMk/>
            <pc:sldMasterMk cId="612189648" sldId="2147483672"/>
            <pc:sldLayoutMk cId="2351753126" sldId="2147483673"/>
          </pc:sldLayoutMkLst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2351753126" sldId="2147483673"/>
              <ac:spMk id="2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2351753126" sldId="2147483673"/>
              <ac:spMk id="3" creationId="{00000000-0000-0000-0000-000000000000}"/>
            </ac:spMkLst>
          </pc:spChg>
        </pc:sldLayoutChg>
        <pc:sldLayoutChg chg="modSp">
          <pc:chgData name="Jonathan Henin" userId="d0ea2f35bc55f63b" providerId="LiveId" clId="{79349A61-B139-4FA2-B360-0339DEDD24DD}" dt="2019-11-16T22:26:33.848" v="3956"/>
          <pc:sldLayoutMkLst>
            <pc:docMk/>
            <pc:sldMasterMk cId="612189648" sldId="2147483672"/>
            <pc:sldLayoutMk cId="3936097388" sldId="2147483675"/>
          </pc:sldLayoutMkLst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3936097388" sldId="2147483675"/>
              <ac:spMk id="2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3936097388" sldId="2147483675"/>
              <ac:spMk id="3" creationId="{00000000-0000-0000-0000-000000000000}"/>
            </ac:spMkLst>
          </pc:spChg>
        </pc:sldLayoutChg>
        <pc:sldLayoutChg chg="modSp">
          <pc:chgData name="Jonathan Henin" userId="d0ea2f35bc55f63b" providerId="LiveId" clId="{79349A61-B139-4FA2-B360-0339DEDD24DD}" dt="2019-11-16T22:26:33.848" v="3956"/>
          <pc:sldLayoutMkLst>
            <pc:docMk/>
            <pc:sldMasterMk cId="612189648" sldId="2147483672"/>
            <pc:sldLayoutMk cId="41979660" sldId="2147483676"/>
          </pc:sldLayoutMkLst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41979660" sldId="2147483676"/>
              <ac:spMk id="3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41979660" sldId="2147483676"/>
              <ac:spMk id="4" creationId="{00000000-0000-0000-0000-000000000000}"/>
            </ac:spMkLst>
          </pc:spChg>
        </pc:sldLayoutChg>
        <pc:sldLayoutChg chg="modSp">
          <pc:chgData name="Jonathan Henin" userId="d0ea2f35bc55f63b" providerId="LiveId" clId="{79349A61-B139-4FA2-B360-0339DEDD24DD}" dt="2019-11-16T22:26:33.848" v="3956"/>
          <pc:sldLayoutMkLst>
            <pc:docMk/>
            <pc:sldMasterMk cId="612189648" sldId="2147483672"/>
            <pc:sldLayoutMk cId="4116745389" sldId="2147483677"/>
          </pc:sldLayoutMkLst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4116745389" sldId="2147483677"/>
              <ac:spMk id="2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4116745389" sldId="2147483677"/>
              <ac:spMk id="3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4116745389" sldId="2147483677"/>
              <ac:spMk id="4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4116745389" sldId="2147483677"/>
              <ac:spMk id="5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4116745389" sldId="2147483677"/>
              <ac:spMk id="6" creationId="{00000000-0000-0000-0000-000000000000}"/>
            </ac:spMkLst>
          </pc:spChg>
        </pc:sldLayoutChg>
        <pc:sldLayoutChg chg="modSp">
          <pc:chgData name="Jonathan Henin" userId="d0ea2f35bc55f63b" providerId="LiveId" clId="{79349A61-B139-4FA2-B360-0339DEDD24DD}" dt="2019-11-16T22:26:33.848" v="3956"/>
          <pc:sldLayoutMkLst>
            <pc:docMk/>
            <pc:sldMasterMk cId="612189648" sldId="2147483672"/>
            <pc:sldLayoutMk cId="1298045789" sldId="2147483680"/>
          </pc:sldLayoutMkLst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1298045789" sldId="2147483680"/>
              <ac:spMk id="2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1298045789" sldId="2147483680"/>
              <ac:spMk id="3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1298045789" sldId="2147483680"/>
              <ac:spMk id="4" creationId="{00000000-0000-0000-0000-000000000000}"/>
            </ac:spMkLst>
          </pc:spChg>
        </pc:sldLayoutChg>
        <pc:sldLayoutChg chg="modSp">
          <pc:chgData name="Jonathan Henin" userId="d0ea2f35bc55f63b" providerId="LiveId" clId="{79349A61-B139-4FA2-B360-0339DEDD24DD}" dt="2019-11-16T22:26:33.848" v="3956"/>
          <pc:sldLayoutMkLst>
            <pc:docMk/>
            <pc:sldMasterMk cId="612189648" sldId="2147483672"/>
            <pc:sldLayoutMk cId="612139754" sldId="2147483681"/>
          </pc:sldLayoutMkLst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612139754" sldId="2147483681"/>
              <ac:spMk id="2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612139754" sldId="2147483681"/>
              <ac:spMk id="3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612139754" sldId="2147483681"/>
              <ac:spMk id="4" creationId="{00000000-0000-0000-0000-000000000000}"/>
            </ac:spMkLst>
          </pc:spChg>
        </pc:sldLayoutChg>
        <pc:sldLayoutChg chg="modSp">
          <pc:chgData name="Jonathan Henin" userId="d0ea2f35bc55f63b" providerId="LiveId" clId="{79349A61-B139-4FA2-B360-0339DEDD24DD}" dt="2019-11-16T22:26:33.848" v="3956"/>
          <pc:sldLayoutMkLst>
            <pc:docMk/>
            <pc:sldMasterMk cId="612189648" sldId="2147483672"/>
            <pc:sldLayoutMk cId="426658928" sldId="2147483683"/>
          </pc:sldLayoutMkLst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426658928" sldId="2147483683"/>
              <ac:spMk id="2" creationId="{00000000-0000-0000-0000-000000000000}"/>
            </ac:spMkLst>
          </pc:spChg>
          <pc:spChg chg="mod">
            <ac:chgData name="Jonathan Henin" userId="d0ea2f35bc55f63b" providerId="LiveId" clId="{79349A61-B139-4FA2-B360-0339DEDD24DD}" dt="2019-11-16T22:26:33.848" v="3956"/>
            <ac:spMkLst>
              <pc:docMk/>
              <pc:sldMasterMk cId="612189648" sldId="2147483672"/>
              <pc:sldLayoutMk cId="426658928" sldId="2147483683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2.png>
</file>

<file path=ppt/media/image3.svg>
</file>

<file path=ppt/media/image4.png>
</file>

<file path=ppt/media/image5.svg>
</file>

<file path=ppt/media/media1.mp3>
</file>

<file path=ppt/media/media10.mp3>
</file>

<file path=ppt/media/media2.WAV>
</file>

<file path=ppt/media/media3.mp3>
</file>

<file path=ppt/media/media4.WAV>
</file>

<file path=ppt/media/media5.WAV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795781"/>
            <a:ext cx="12435840" cy="3820160"/>
          </a:xfrm>
        </p:spPr>
        <p:txBody>
          <a:bodyPr anchor="b"/>
          <a:lstStyle>
            <a:lvl1pPr algn="ctr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763261"/>
            <a:ext cx="10972800" cy="2649219"/>
          </a:xfrm>
        </p:spPr>
        <p:txBody>
          <a:bodyPr/>
          <a:lstStyle>
            <a:lvl1pPr marL="0" indent="0" algn="ctr">
              <a:buNone/>
              <a:defRPr sz="3840"/>
            </a:lvl1pPr>
            <a:lvl2pPr marL="731520" indent="0" algn="ctr">
              <a:buNone/>
              <a:defRPr sz="3200"/>
            </a:lvl2pPr>
            <a:lvl3pPr marL="1463040" indent="0" algn="ctr">
              <a:buNone/>
              <a:defRPr sz="2880"/>
            </a:lvl3pPr>
            <a:lvl4pPr marL="2194560" indent="0" algn="ctr">
              <a:buNone/>
              <a:defRPr sz="2560"/>
            </a:lvl4pPr>
            <a:lvl5pPr marL="2926080" indent="0" algn="ctr">
              <a:buNone/>
              <a:defRPr sz="2560"/>
            </a:lvl5pPr>
            <a:lvl6pPr marL="3657600" indent="0" algn="ctr">
              <a:buNone/>
              <a:defRPr sz="2560"/>
            </a:lvl6pPr>
            <a:lvl7pPr marL="4389120" indent="0" algn="ctr">
              <a:buNone/>
              <a:defRPr sz="2560"/>
            </a:lvl7pPr>
            <a:lvl8pPr marL="5120640" indent="0" algn="ctr">
              <a:buNone/>
              <a:defRPr sz="2560"/>
            </a:lvl8pPr>
            <a:lvl9pPr marL="5852160" indent="0" algn="ctr"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12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518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584200"/>
            <a:ext cx="315468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1" y="584200"/>
            <a:ext cx="928116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058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33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735583"/>
            <a:ext cx="12618720" cy="4564379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7343143"/>
            <a:ext cx="12618720" cy="2400299"/>
          </a:xfrm>
        </p:spPr>
        <p:txBody>
          <a:bodyPr/>
          <a:lstStyle>
            <a:lvl1pPr marL="0" indent="0">
              <a:buNone/>
              <a:defRPr sz="3840">
                <a:solidFill>
                  <a:schemeClr val="tx1"/>
                </a:solidFill>
              </a:defRPr>
            </a:lvl1pPr>
            <a:lvl2pPr marL="7315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46304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3pPr>
            <a:lvl4pPr marL="21945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4pPr>
            <a:lvl5pPr marL="292608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5pPr>
            <a:lvl6pPr marL="365760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6pPr>
            <a:lvl7pPr marL="438912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7pPr>
            <a:lvl8pPr marL="512064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8pPr>
            <a:lvl9pPr marL="58521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49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921000"/>
            <a:ext cx="621792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921000"/>
            <a:ext cx="621792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553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84202"/>
            <a:ext cx="1261872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7" y="2689861"/>
            <a:ext cx="6189344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7" y="4008120"/>
            <a:ext cx="6189344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1" y="2689861"/>
            <a:ext cx="6219826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4008120"/>
            <a:ext cx="6219826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181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58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0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731520"/>
            <a:ext cx="4718685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579882"/>
            <a:ext cx="7406640" cy="7797800"/>
          </a:xfrm>
        </p:spPr>
        <p:txBody>
          <a:bodyPr/>
          <a:lstStyle>
            <a:lvl1pPr>
              <a:defRPr sz="5120"/>
            </a:lvl1pPr>
            <a:lvl2pPr>
              <a:defRPr sz="4480"/>
            </a:lvl2pPr>
            <a:lvl3pPr>
              <a:defRPr sz="384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3291840"/>
            <a:ext cx="4718685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578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731520"/>
            <a:ext cx="4718685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579882"/>
            <a:ext cx="7406640" cy="7797800"/>
          </a:xfrm>
        </p:spPr>
        <p:txBody>
          <a:bodyPr anchor="t"/>
          <a:lstStyle>
            <a:lvl1pPr marL="0" indent="0">
              <a:buNone/>
              <a:defRPr sz="5120"/>
            </a:lvl1pPr>
            <a:lvl2pPr marL="731520" indent="0">
              <a:buNone/>
              <a:defRPr sz="4480"/>
            </a:lvl2pPr>
            <a:lvl3pPr marL="1463040" indent="0">
              <a:buNone/>
              <a:defRPr sz="3840"/>
            </a:lvl3pPr>
            <a:lvl4pPr marL="2194560" indent="0">
              <a:buNone/>
              <a:defRPr sz="3200"/>
            </a:lvl4pPr>
            <a:lvl5pPr marL="2926080" indent="0">
              <a:buNone/>
              <a:defRPr sz="3200"/>
            </a:lvl5pPr>
            <a:lvl6pPr marL="3657600" indent="0">
              <a:buNone/>
              <a:defRPr sz="3200"/>
            </a:lvl6pPr>
            <a:lvl7pPr marL="4389120" indent="0">
              <a:buNone/>
              <a:defRPr sz="3200"/>
            </a:lvl7pPr>
            <a:lvl8pPr marL="5120640" indent="0">
              <a:buNone/>
              <a:defRPr sz="3200"/>
            </a:lvl8pPr>
            <a:lvl9pPr marL="5852160" indent="0">
              <a:buNone/>
              <a:defRPr sz="3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3291840"/>
            <a:ext cx="4718685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62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584202"/>
            <a:ext cx="1261872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921000"/>
            <a:ext cx="1261872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10170162"/>
            <a:ext cx="329184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71738-4850-4678-9C13-53E673050E4E}" type="datetimeFigureOut">
              <a:rPr lang="en-US" smtClean="0"/>
              <a:t>11/16/2019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10170162"/>
            <a:ext cx="49377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10170162"/>
            <a:ext cx="329184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1A2D8-6A17-4033-BFFD-3A3511CC0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322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463040" rtl="0" eaLnBrk="1" latinLnBrk="0" hangingPunct="1">
        <a:lnSpc>
          <a:spcPct val="90000"/>
        </a:lnSpc>
        <a:spcBef>
          <a:spcPct val="0"/>
        </a:spcBef>
        <a:buNone/>
        <a:defRPr sz="7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146304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hyperlink" Target="https://www.cdc.gov/injury/wisqars/LeadingCauses.html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media" Target="../media/media6.mp3"/><Relationship Id="rId13" Type="http://schemas.openxmlformats.org/officeDocument/2006/relationships/image" Target="../media/image2.png"/><Relationship Id="rId3" Type="http://schemas.openxmlformats.org/officeDocument/2006/relationships/audio" Target="NULL" TargetMode="External"/><Relationship Id="rId7" Type="http://schemas.microsoft.com/office/2007/relationships/media" Target="../media/media5.WAV"/><Relationship Id="rId12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audio" Target="../media/media4.WAV"/><Relationship Id="rId11" Type="http://schemas.microsoft.com/office/2007/relationships/media" Target="../media/media8.mp3"/><Relationship Id="rId5" Type="http://schemas.microsoft.com/office/2007/relationships/media" Target="../media/media4.WAV"/><Relationship Id="rId15" Type="http://schemas.openxmlformats.org/officeDocument/2006/relationships/image" Target="../media/image1.png"/><Relationship Id="rId10" Type="http://schemas.microsoft.com/office/2007/relationships/media" Target="../media/media7.mp3"/><Relationship Id="rId4" Type="http://schemas.microsoft.com/office/2007/relationships/media" Target="../media/media3.mp3"/><Relationship Id="rId9" Type="http://schemas.openxmlformats.org/officeDocument/2006/relationships/audio" Target="../media/media6.mp3"/><Relationship Id="rId1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10.mp3"/><Relationship Id="rId7" Type="http://schemas.openxmlformats.org/officeDocument/2006/relationships/image" Target="../media/image5.svg"/><Relationship Id="rId2" Type="http://schemas.microsoft.com/office/2007/relationships/media" Target="../media/media9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7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F981A2-070A-4E5D-A06C-B5947CDA6E90}"/>
              </a:ext>
            </a:extLst>
          </p:cNvPr>
          <p:cNvSpPr txBox="1"/>
          <p:nvPr/>
        </p:nvSpPr>
        <p:spPr>
          <a:xfrm>
            <a:off x="863600" y="2400300"/>
            <a:ext cx="12903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w Cen MT" panose="020B0602020104020603" pitchFamily="34" charset="0"/>
              </a:rPr>
              <a:t>10 Leading Causes of Injury Deaths by Age Group Highlighting</a:t>
            </a:r>
          </a:p>
          <a:p>
            <a:pPr algn="ctr"/>
            <a:r>
              <a:rPr lang="en-US" sz="3200" b="1" dirty="0">
                <a:latin typeface="Tw Cen MT" panose="020B0602020104020603" pitchFamily="34" charset="0"/>
              </a:rPr>
              <a:t>Unintentional Deaths, United States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662CDE35-7A41-4CD5-BA21-973276BA55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847105"/>
              </p:ext>
            </p:extLst>
          </p:nvPr>
        </p:nvGraphicFramePr>
        <p:xfrm>
          <a:off x="2006448" y="4005842"/>
          <a:ext cx="1468127" cy="40288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127">
                  <a:extLst>
                    <a:ext uri="{9D8B030D-6E8A-4147-A177-3AD203B41FA5}">
                      <a16:colId xmlns:a16="http://schemas.microsoft.com/office/drawing/2014/main" val="1962972804"/>
                    </a:ext>
                  </a:extLst>
                </a:gridCol>
              </a:tblGrid>
              <a:tr h="935126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tx1"/>
                          </a:solidFill>
                          <a:latin typeface="Tw Cen MT" panose="020B0602020104020603" pitchFamily="34" charset="0"/>
                        </a:rPr>
                        <a:t>Rank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606647"/>
                  </a:ext>
                </a:extLst>
              </a:tr>
              <a:tr h="12352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053564"/>
                  </a:ext>
                </a:extLst>
              </a:tr>
              <a:tr h="929241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tx1"/>
                          </a:solidFill>
                          <a:latin typeface="Tw Cen MT" panose="020B0602020104020603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378490"/>
                  </a:ext>
                </a:extLst>
              </a:tr>
              <a:tr h="929241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tx1"/>
                          </a:solidFill>
                          <a:latin typeface="Tw Cen MT" panose="020B0602020104020603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672634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CBEE4911-11F4-4944-9879-0C743C49DD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924392"/>
              </p:ext>
            </p:extLst>
          </p:nvPr>
        </p:nvGraphicFramePr>
        <p:xfrm>
          <a:off x="3530448" y="4005842"/>
          <a:ext cx="1468127" cy="4031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127">
                  <a:extLst>
                    <a:ext uri="{9D8B030D-6E8A-4147-A177-3AD203B41FA5}">
                      <a16:colId xmlns:a16="http://schemas.microsoft.com/office/drawing/2014/main" val="1962972804"/>
                    </a:ext>
                  </a:extLst>
                </a:gridCol>
              </a:tblGrid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tx1"/>
                          </a:solidFill>
                          <a:latin typeface="Tw Cen MT" panose="020B0602020104020603" pitchFamily="34" charset="0"/>
                        </a:rPr>
                        <a:t>2005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606647"/>
                  </a:ext>
                </a:extLst>
              </a:tr>
              <a:tr h="1249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Motor Vehicle Traffic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43,667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053564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Poisoning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23,618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378490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Fall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19,656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672634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04126FF4-DAF3-483F-82A7-7852120C8E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106517"/>
              </p:ext>
            </p:extLst>
          </p:nvPr>
        </p:nvGraphicFramePr>
        <p:xfrm>
          <a:off x="5054448" y="4005842"/>
          <a:ext cx="1468127" cy="4031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127">
                  <a:extLst>
                    <a:ext uri="{9D8B030D-6E8A-4147-A177-3AD203B41FA5}">
                      <a16:colId xmlns:a16="http://schemas.microsoft.com/office/drawing/2014/main" val="1962972804"/>
                    </a:ext>
                  </a:extLst>
                </a:gridCol>
              </a:tblGrid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tx1"/>
                          </a:solidFill>
                          <a:latin typeface="Tw Cen MT" panose="020B0602020104020603" pitchFamily="34" charset="0"/>
                        </a:rPr>
                        <a:t>2006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606647"/>
                  </a:ext>
                </a:extLst>
              </a:tr>
              <a:tr h="1249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Motor Vehicle Traffic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43,664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053564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Poisoning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27,531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378490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Fall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20,823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672634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92A315B2-9342-4B30-AB84-EF8FE89ADA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0040355"/>
              </p:ext>
            </p:extLst>
          </p:nvPr>
        </p:nvGraphicFramePr>
        <p:xfrm>
          <a:off x="6578448" y="4005842"/>
          <a:ext cx="1468127" cy="4031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127">
                  <a:extLst>
                    <a:ext uri="{9D8B030D-6E8A-4147-A177-3AD203B41FA5}">
                      <a16:colId xmlns:a16="http://schemas.microsoft.com/office/drawing/2014/main" val="1962972804"/>
                    </a:ext>
                  </a:extLst>
                </a:gridCol>
              </a:tblGrid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tx1"/>
                          </a:solidFill>
                          <a:latin typeface="Tw Cen MT" panose="020B0602020104020603" pitchFamily="34" charset="0"/>
                        </a:rPr>
                        <a:t>2007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606647"/>
                  </a:ext>
                </a:extLst>
              </a:tr>
              <a:tr h="1249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Motor Vehicle Traffic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42,031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053564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Poisoning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29,846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378490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Fall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22,631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672634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A8E1DA2-C100-4830-9E86-2F201DF130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506811"/>
              </p:ext>
            </p:extLst>
          </p:nvPr>
        </p:nvGraphicFramePr>
        <p:xfrm>
          <a:off x="8102448" y="4005842"/>
          <a:ext cx="1468127" cy="4031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127">
                  <a:extLst>
                    <a:ext uri="{9D8B030D-6E8A-4147-A177-3AD203B41FA5}">
                      <a16:colId xmlns:a16="http://schemas.microsoft.com/office/drawing/2014/main" val="1962972804"/>
                    </a:ext>
                  </a:extLst>
                </a:gridCol>
              </a:tblGrid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tx1"/>
                          </a:solidFill>
                          <a:latin typeface="Tw Cen MT" panose="020B0602020104020603" pitchFamily="34" charset="0"/>
                        </a:rPr>
                        <a:t>2008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606647"/>
                  </a:ext>
                </a:extLst>
              </a:tr>
              <a:tr h="1249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Motor Vehicle Traffic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37,985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053564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Poisoning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31,116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378490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Fall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24,013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672634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1399F6B2-CD0B-4C7B-AC6D-7A580EE2C9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680367"/>
              </p:ext>
            </p:extLst>
          </p:nvPr>
        </p:nvGraphicFramePr>
        <p:xfrm>
          <a:off x="9626448" y="4005842"/>
          <a:ext cx="1468127" cy="4031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127">
                  <a:extLst>
                    <a:ext uri="{9D8B030D-6E8A-4147-A177-3AD203B41FA5}">
                      <a16:colId xmlns:a16="http://schemas.microsoft.com/office/drawing/2014/main" val="1962972804"/>
                    </a:ext>
                  </a:extLst>
                </a:gridCol>
              </a:tblGrid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tx1"/>
                          </a:solidFill>
                          <a:latin typeface="Tw Cen MT" panose="020B0602020104020603" pitchFamily="34" charset="0"/>
                        </a:rPr>
                        <a:t>2009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606647"/>
                  </a:ext>
                </a:extLst>
              </a:tr>
              <a:tr h="1249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Motor Vehicle Traffic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34,485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053564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Poisoning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31,758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378490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Fall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24,792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672634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FF7349EE-5152-400E-9368-F548BF6ED1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2599218"/>
              </p:ext>
            </p:extLst>
          </p:nvPr>
        </p:nvGraphicFramePr>
        <p:xfrm>
          <a:off x="11150448" y="4005842"/>
          <a:ext cx="1468127" cy="4031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127">
                  <a:extLst>
                    <a:ext uri="{9D8B030D-6E8A-4147-A177-3AD203B41FA5}">
                      <a16:colId xmlns:a16="http://schemas.microsoft.com/office/drawing/2014/main" val="1962972804"/>
                    </a:ext>
                  </a:extLst>
                </a:gridCol>
              </a:tblGrid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tx1"/>
                          </a:solidFill>
                          <a:latin typeface="Tw Cen MT" panose="020B0602020104020603" pitchFamily="34" charset="0"/>
                        </a:rPr>
                        <a:t>2010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606647"/>
                  </a:ext>
                </a:extLst>
              </a:tr>
              <a:tr h="12496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Motor Vehicle Traffic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latin typeface="Tw Cen MT" panose="020B0602020104020603" pitchFamily="34" charset="0"/>
                        </a:rPr>
                        <a:t>33,687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053564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Poisoning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33,041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378490"/>
                  </a:ext>
                </a:extLst>
              </a:tr>
              <a:tr h="92725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Fall</a:t>
                      </a:r>
                    </a:p>
                    <a:p>
                      <a:pPr algn="ctr"/>
                      <a:r>
                        <a:rPr lang="en-US" sz="19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Tw Cen MT" panose="020B0602020104020603" pitchFamily="34" charset="0"/>
                        </a:rPr>
                        <a:t>26,009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672634"/>
                  </a:ext>
                </a:extLst>
              </a:tr>
            </a:tbl>
          </a:graphicData>
        </a:graphic>
      </p:graphicFrame>
      <p:sp>
        <p:nvSpPr>
          <p:cNvPr id="24" name="Rectangle 23">
            <a:extLst>
              <a:ext uri="{FF2B5EF4-FFF2-40B4-BE49-F238E27FC236}">
                <a16:creationId xmlns:a16="http://schemas.microsoft.com/office/drawing/2014/main" id="{448882F9-3268-4D17-947C-2C2F6DA4A26D}"/>
              </a:ext>
            </a:extLst>
          </p:cNvPr>
          <p:cNvSpPr/>
          <p:nvPr/>
        </p:nvSpPr>
        <p:spPr>
          <a:xfrm>
            <a:off x="863605" y="8148684"/>
            <a:ext cx="13022729" cy="2824116"/>
          </a:xfrm>
          <a:prstGeom prst="rect">
            <a:avLst/>
          </a:prstGeom>
          <a:solidFill>
            <a:srgbClr val="E6E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EDC2EB-0452-40B3-B384-93D35B27477F}"/>
              </a:ext>
            </a:extLst>
          </p:cNvPr>
          <p:cNvSpPr txBox="1"/>
          <p:nvPr/>
        </p:nvSpPr>
        <p:spPr>
          <a:xfrm>
            <a:off x="860908" y="8494527"/>
            <a:ext cx="1290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Tw Cen MT" panose="020B0602020104020603" pitchFamily="34" charset="0"/>
              </a:rPr>
              <a:t>Source: National Center for Health Statistics (NCHS): </a:t>
            </a:r>
            <a:r>
              <a:rPr lang="en-US" sz="1400" dirty="0">
                <a:hlinkClick r:id="rId4"/>
              </a:rPr>
              <a:t>https://www.cdc.gov/injury/wisqars/LeadingCauses.html</a:t>
            </a:r>
            <a:endParaRPr lang="en-US" sz="1400" b="1" dirty="0">
              <a:latin typeface="Tw Cen MT" panose="020B0602020104020603" pitchFamily="34" charset="0"/>
            </a:endParaRPr>
          </a:p>
        </p:txBody>
      </p:sp>
      <p:pic>
        <p:nvPicPr>
          <p:cNvPr id="26" name="Sat Nov 16 2019 (4)">
            <a:hlinkClick r:id="" action="ppaction://media"/>
            <a:extLst>
              <a:ext uri="{FF2B5EF4-FFF2-40B4-BE49-F238E27FC236}">
                <a16:creationId xmlns:a16="http://schemas.microsoft.com/office/drawing/2014/main" id="{4FB14D55-C940-4C04-910F-6CC71BBBAD6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676" end="16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138239" y="8343615"/>
            <a:ext cx="609600" cy="6096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4D7C20F-F84C-4722-AF9B-D7AAB64AA81A}"/>
              </a:ext>
            </a:extLst>
          </p:cNvPr>
          <p:cNvSpPr txBox="1"/>
          <p:nvPr/>
        </p:nvSpPr>
        <p:spPr>
          <a:xfrm>
            <a:off x="1657350" y="10610850"/>
            <a:ext cx="11037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w Cen MT" panose="020B0602020104020603" pitchFamily="34" charset="0"/>
              </a:rPr>
              <a:t>Created By Jonathan Henin			DSC640 Final Project</a:t>
            </a:r>
          </a:p>
        </p:txBody>
      </p:sp>
    </p:spTree>
    <p:extLst>
      <p:ext uri="{BB962C8B-B14F-4D97-AF65-F5344CB8AC3E}">
        <p14:creationId xmlns:p14="http://schemas.microsoft.com/office/powerpoint/2010/main" val="1004997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34"/>
    </mc:Choice>
    <mc:Fallback>
      <p:transition spd="slow" advTm="12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0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2" objId="26"/>
        <p14:stopEvt time="12534" objId="26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7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roup 325">
            <a:extLst>
              <a:ext uri="{FF2B5EF4-FFF2-40B4-BE49-F238E27FC236}">
                <a16:creationId xmlns:a16="http://schemas.microsoft.com/office/drawing/2014/main" id="{DE65C6F6-8EAA-4714-98CC-90F7B764F3FB}"/>
              </a:ext>
            </a:extLst>
          </p:cNvPr>
          <p:cNvGrpSpPr/>
          <p:nvPr/>
        </p:nvGrpSpPr>
        <p:grpSpPr>
          <a:xfrm>
            <a:off x="7121256" y="4046550"/>
            <a:ext cx="1659161" cy="701799"/>
            <a:chOff x="691243" y="5094741"/>
            <a:chExt cx="1659161" cy="558377"/>
          </a:xfrm>
        </p:grpSpPr>
        <p:sp>
          <p:nvSpPr>
            <p:cNvPr id="327" name="TextBox 326">
              <a:extLst>
                <a:ext uri="{FF2B5EF4-FFF2-40B4-BE49-F238E27FC236}">
                  <a16:creationId xmlns:a16="http://schemas.microsoft.com/office/drawing/2014/main" id="{0538CA41-406F-41B7-9F25-43D363E1D86F}"/>
                </a:ext>
              </a:extLst>
            </p:cNvPr>
            <p:cNvSpPr txBox="1"/>
            <p:nvPr/>
          </p:nvSpPr>
          <p:spPr>
            <a:xfrm>
              <a:off x="797382" y="5094741"/>
              <a:ext cx="1351634" cy="416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92D14F"/>
                  </a:solidFill>
                  <a:latin typeface="Tw Cen MT" panose="020B0602020104020603" pitchFamily="34" charset="0"/>
                </a:rPr>
                <a:t>32479</a:t>
              </a:r>
              <a:endParaRPr lang="en-US" sz="2000" b="1" dirty="0">
                <a:solidFill>
                  <a:srgbClr val="92D14F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328" name="TextBox 327">
              <a:extLst>
                <a:ext uri="{FF2B5EF4-FFF2-40B4-BE49-F238E27FC236}">
                  <a16:creationId xmlns:a16="http://schemas.microsoft.com/office/drawing/2014/main" id="{B831CC80-0DED-41CA-AEA0-5BA030BEDD49}"/>
                </a:ext>
              </a:extLst>
            </p:cNvPr>
            <p:cNvSpPr txBox="1"/>
            <p:nvPr/>
          </p:nvSpPr>
          <p:spPr>
            <a:xfrm>
              <a:off x="691243" y="5383752"/>
              <a:ext cx="1659161" cy="269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6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97378F-E498-4F63-8662-9EC0CDAE0F3C}"/>
              </a:ext>
            </a:extLst>
          </p:cNvPr>
          <p:cNvCxnSpPr>
            <a:cxnSpLocks/>
          </p:cNvCxnSpPr>
          <p:nvPr/>
        </p:nvCxnSpPr>
        <p:spPr>
          <a:xfrm flipV="1">
            <a:off x="8713279" y="6159985"/>
            <a:ext cx="0" cy="4144969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B39F9C7-11B4-4469-A651-B06ADFA5D6F3}"/>
              </a:ext>
            </a:extLst>
          </p:cNvPr>
          <p:cNvCxnSpPr>
            <a:cxnSpLocks/>
          </p:cNvCxnSpPr>
          <p:nvPr/>
        </p:nvCxnSpPr>
        <p:spPr>
          <a:xfrm flipV="1">
            <a:off x="3269753" y="6159980"/>
            <a:ext cx="0" cy="4144975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95DBDD1-0DF7-4017-AF79-0B0FDC7772AD}"/>
              </a:ext>
            </a:extLst>
          </p:cNvPr>
          <p:cNvCxnSpPr>
            <a:cxnSpLocks/>
          </p:cNvCxnSpPr>
          <p:nvPr/>
        </p:nvCxnSpPr>
        <p:spPr>
          <a:xfrm flipV="1">
            <a:off x="4584203" y="6159984"/>
            <a:ext cx="0" cy="4144971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29AD0CD-C045-419B-A9AB-F0B2FA085F0F}"/>
              </a:ext>
            </a:extLst>
          </p:cNvPr>
          <p:cNvCxnSpPr>
            <a:cxnSpLocks/>
          </p:cNvCxnSpPr>
          <p:nvPr/>
        </p:nvCxnSpPr>
        <p:spPr>
          <a:xfrm flipV="1">
            <a:off x="7394069" y="6142761"/>
            <a:ext cx="0" cy="4162192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7111F78-A1C0-4587-9843-58377FC6A097}"/>
              </a:ext>
            </a:extLst>
          </p:cNvPr>
          <p:cNvCxnSpPr>
            <a:cxnSpLocks/>
          </p:cNvCxnSpPr>
          <p:nvPr/>
        </p:nvCxnSpPr>
        <p:spPr>
          <a:xfrm flipH="1" flipV="1">
            <a:off x="10494464" y="6159985"/>
            <a:ext cx="0" cy="4144969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6A282B0E-994A-445E-910B-DEB7A430B8B0}"/>
              </a:ext>
            </a:extLst>
          </p:cNvPr>
          <p:cNvCxnSpPr>
            <a:cxnSpLocks/>
          </p:cNvCxnSpPr>
          <p:nvPr/>
        </p:nvCxnSpPr>
        <p:spPr>
          <a:xfrm>
            <a:off x="1579954" y="7502680"/>
            <a:ext cx="8915400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id="{805FA9E2-CEC4-45F9-A3B3-7740B6D6189B}"/>
              </a:ext>
            </a:extLst>
          </p:cNvPr>
          <p:cNvCxnSpPr>
            <a:cxnSpLocks/>
          </p:cNvCxnSpPr>
          <p:nvPr/>
        </p:nvCxnSpPr>
        <p:spPr>
          <a:xfrm flipV="1">
            <a:off x="10075368" y="6159985"/>
            <a:ext cx="0" cy="4144969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81E1737-FEC8-4E84-AEA4-CC2DBF29AE72}"/>
              </a:ext>
            </a:extLst>
          </p:cNvPr>
          <p:cNvCxnSpPr>
            <a:cxnSpLocks/>
          </p:cNvCxnSpPr>
          <p:nvPr/>
        </p:nvCxnSpPr>
        <p:spPr>
          <a:xfrm>
            <a:off x="1798143" y="7388714"/>
            <a:ext cx="8915400" cy="0"/>
          </a:xfrm>
          <a:prstGeom prst="line">
            <a:avLst/>
          </a:prstGeom>
          <a:ln w="28575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DD792E86-5D10-4A19-BC61-E47BD8E7994C}"/>
              </a:ext>
            </a:extLst>
          </p:cNvPr>
          <p:cNvCxnSpPr>
            <a:cxnSpLocks/>
            <a:stCxn id="68" idx="6"/>
            <a:endCxn id="232" idx="2"/>
          </p:cNvCxnSpPr>
          <p:nvPr/>
        </p:nvCxnSpPr>
        <p:spPr>
          <a:xfrm flipV="1">
            <a:off x="5591978" y="7401228"/>
            <a:ext cx="215803" cy="57835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D22059FA-FB52-4DB3-AE4B-CC578376E75A}"/>
              </a:ext>
            </a:extLst>
          </p:cNvPr>
          <p:cNvCxnSpPr>
            <a:cxnSpLocks/>
            <a:stCxn id="105" idx="7"/>
            <a:endCxn id="67" idx="2"/>
          </p:cNvCxnSpPr>
          <p:nvPr/>
        </p:nvCxnSpPr>
        <p:spPr>
          <a:xfrm flipV="1">
            <a:off x="4645550" y="7674339"/>
            <a:ext cx="331547" cy="10905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5CABCA-A2FE-44C0-B1CB-8915E80620AD}"/>
              </a:ext>
            </a:extLst>
          </p:cNvPr>
          <p:cNvCxnSpPr>
            <a:cxnSpLocks/>
          </p:cNvCxnSpPr>
          <p:nvPr/>
        </p:nvCxnSpPr>
        <p:spPr>
          <a:xfrm>
            <a:off x="1798143" y="8925414"/>
            <a:ext cx="8915400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D681A20-6C7A-40DA-9CBC-99B26BBDB570}"/>
              </a:ext>
            </a:extLst>
          </p:cNvPr>
          <p:cNvCxnSpPr>
            <a:cxnSpLocks/>
          </p:cNvCxnSpPr>
          <p:nvPr/>
        </p:nvCxnSpPr>
        <p:spPr>
          <a:xfrm flipV="1">
            <a:off x="5951035" y="6159980"/>
            <a:ext cx="0" cy="4144983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D8953AC-AA55-4F9F-B14E-3BF914844D62}"/>
              </a:ext>
            </a:extLst>
          </p:cNvPr>
          <p:cNvCxnSpPr>
            <a:cxnSpLocks/>
            <a:stCxn id="98" idx="7"/>
            <a:endCxn id="99" idx="3"/>
          </p:cNvCxnSpPr>
          <p:nvPr/>
        </p:nvCxnSpPr>
        <p:spPr>
          <a:xfrm flipV="1">
            <a:off x="1841657" y="9727020"/>
            <a:ext cx="417381" cy="27802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3F2AB26-8BF0-47C0-849C-589B06D2EC56}"/>
              </a:ext>
            </a:extLst>
          </p:cNvPr>
          <p:cNvCxnSpPr>
            <a:cxnSpLocks/>
            <a:stCxn id="99" idx="7"/>
            <a:endCxn id="101" idx="3"/>
          </p:cNvCxnSpPr>
          <p:nvPr/>
        </p:nvCxnSpPr>
        <p:spPr>
          <a:xfrm flipV="1">
            <a:off x="2377847" y="9348466"/>
            <a:ext cx="360856" cy="293631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E3CEDE0-68BA-423D-B4AE-48F8BA519005}"/>
              </a:ext>
            </a:extLst>
          </p:cNvPr>
          <p:cNvCxnSpPr>
            <a:cxnSpLocks/>
            <a:stCxn id="101" idx="7"/>
            <a:endCxn id="102" idx="3"/>
          </p:cNvCxnSpPr>
          <p:nvPr/>
        </p:nvCxnSpPr>
        <p:spPr>
          <a:xfrm flipV="1">
            <a:off x="2841977" y="8991228"/>
            <a:ext cx="357155" cy="25396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B820569-B1A9-4909-9AB0-F425B5E9E04F}"/>
              </a:ext>
            </a:extLst>
          </p:cNvPr>
          <p:cNvCxnSpPr>
            <a:cxnSpLocks/>
            <a:stCxn id="102" idx="7"/>
            <a:endCxn id="103" idx="3"/>
          </p:cNvCxnSpPr>
          <p:nvPr/>
        </p:nvCxnSpPr>
        <p:spPr>
          <a:xfrm flipV="1">
            <a:off x="3312462" y="8606138"/>
            <a:ext cx="329153" cy="29295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945CE89-02F7-4F51-89F5-0DD3F600D780}"/>
              </a:ext>
            </a:extLst>
          </p:cNvPr>
          <p:cNvCxnSpPr>
            <a:cxnSpLocks/>
            <a:stCxn id="103" idx="7"/>
            <a:endCxn id="104" idx="3"/>
          </p:cNvCxnSpPr>
          <p:nvPr/>
        </p:nvCxnSpPr>
        <p:spPr>
          <a:xfrm flipV="1">
            <a:off x="3757439" y="8353415"/>
            <a:ext cx="340756" cy="16377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EAFC681-E3A9-40D3-9B18-CC9C413BAE1C}"/>
              </a:ext>
            </a:extLst>
          </p:cNvPr>
          <p:cNvCxnSpPr>
            <a:cxnSpLocks/>
            <a:stCxn id="104" idx="7"/>
            <a:endCxn id="105" idx="3"/>
          </p:cNvCxnSpPr>
          <p:nvPr/>
        </p:nvCxnSpPr>
        <p:spPr>
          <a:xfrm flipV="1">
            <a:off x="4221838" y="7866229"/>
            <a:ext cx="303427" cy="40943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478BAE5C-AAB0-4E79-B7BB-0D52069414DA}"/>
              </a:ext>
            </a:extLst>
          </p:cNvPr>
          <p:cNvSpPr/>
          <p:nvPr/>
        </p:nvSpPr>
        <p:spPr>
          <a:xfrm rot="566553">
            <a:off x="2245414" y="9611528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81A87A27-BD60-48A2-8180-0952EE3CC11A}"/>
              </a:ext>
            </a:extLst>
          </p:cNvPr>
          <p:cNvSpPr/>
          <p:nvPr/>
        </p:nvSpPr>
        <p:spPr>
          <a:xfrm>
            <a:off x="2717314" y="9223796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BE8579FC-DD04-4F63-840E-570B31D25771}"/>
              </a:ext>
            </a:extLst>
          </p:cNvPr>
          <p:cNvSpPr/>
          <p:nvPr/>
        </p:nvSpPr>
        <p:spPr>
          <a:xfrm rot="353463">
            <a:off x="3182766" y="8872135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F39244FB-DD91-4DC8-8DED-CBBC3C00BC08}"/>
              </a:ext>
            </a:extLst>
          </p:cNvPr>
          <p:cNvSpPr/>
          <p:nvPr/>
        </p:nvSpPr>
        <p:spPr>
          <a:xfrm rot="448604">
            <a:off x="3626498" y="8488635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8CCE2D17-8635-4DD7-8DBE-482E4C7BF227}"/>
              </a:ext>
            </a:extLst>
          </p:cNvPr>
          <p:cNvSpPr/>
          <p:nvPr/>
        </p:nvSpPr>
        <p:spPr>
          <a:xfrm rot="770230">
            <a:off x="4086990" y="8241511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B2F434-E508-4927-AE1D-3A74079D77A9}"/>
              </a:ext>
            </a:extLst>
          </p:cNvPr>
          <p:cNvSpPr/>
          <p:nvPr/>
        </p:nvSpPr>
        <p:spPr>
          <a:xfrm rot="626816">
            <a:off x="4512378" y="7751788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A47C8A74-1A89-4847-BA7C-AA18A632D444}"/>
              </a:ext>
            </a:extLst>
          </p:cNvPr>
          <p:cNvGrpSpPr/>
          <p:nvPr/>
        </p:nvGrpSpPr>
        <p:grpSpPr>
          <a:xfrm>
            <a:off x="5165107" y="6302691"/>
            <a:ext cx="1659161" cy="948019"/>
            <a:chOff x="643618" y="5094741"/>
            <a:chExt cx="1659161" cy="754278"/>
          </a:xfrm>
        </p:grpSpPr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C380BEDE-F4FD-4E12-9592-BD056ABEEDD8}"/>
                </a:ext>
              </a:extLst>
            </p:cNvPr>
            <p:cNvSpPr txBox="1"/>
            <p:nvPr/>
          </p:nvSpPr>
          <p:spPr>
            <a:xfrm>
              <a:off x="797382" y="5094741"/>
              <a:ext cx="1351634" cy="416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ED7D31"/>
                  </a:solidFill>
                  <a:latin typeface="Tw Cen MT" panose="020B0602020104020603" pitchFamily="34" charset="0"/>
                </a:rPr>
                <a:t>3031</a:t>
              </a:r>
              <a:endParaRPr lang="en-US" sz="2000" b="1" dirty="0">
                <a:solidFill>
                  <a:srgbClr val="ED7D31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86F62AFE-F7B9-4672-851A-31D96FD961F1}"/>
                </a:ext>
              </a:extLst>
            </p:cNvPr>
            <p:cNvSpPr txBox="1"/>
            <p:nvPr/>
          </p:nvSpPr>
          <p:spPr>
            <a:xfrm>
              <a:off x="643618" y="5383751"/>
              <a:ext cx="1659161" cy="465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A6A6A6"/>
                  </a:solidFill>
                  <a:latin typeface="Tw Cen MT" panose="020B0602020104020603" pitchFamily="34" charset="0"/>
                </a:rPr>
                <a:t>Height before Recession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BE743EFA-1721-4223-AC59-EAAF24D95476}"/>
              </a:ext>
            </a:extLst>
          </p:cNvPr>
          <p:cNvGrpSpPr/>
          <p:nvPr/>
        </p:nvGrpSpPr>
        <p:grpSpPr>
          <a:xfrm>
            <a:off x="8925779" y="5336787"/>
            <a:ext cx="1659161" cy="935512"/>
            <a:chOff x="643618" y="5094741"/>
            <a:chExt cx="1659161" cy="770868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BE58AEA7-2CA8-4278-9747-009952DABAA0}"/>
                </a:ext>
              </a:extLst>
            </p:cNvPr>
            <p:cNvSpPr txBox="1"/>
            <p:nvPr/>
          </p:nvSpPr>
          <p:spPr>
            <a:xfrm>
              <a:off x="797382" y="5094741"/>
              <a:ext cx="1351634" cy="431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50AAE2"/>
                  </a:solidFill>
                  <a:latin typeface="Tw Cen MT" panose="020B0602020104020603" pitchFamily="34" charset="0"/>
                </a:rPr>
                <a:t>3213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B23F128C-82AF-4957-8893-5955124B8D87}"/>
                </a:ext>
              </a:extLst>
            </p:cNvPr>
            <p:cNvSpPr txBox="1"/>
            <p:nvPr/>
          </p:nvSpPr>
          <p:spPr>
            <a:xfrm>
              <a:off x="643618" y="5383751"/>
              <a:ext cx="1659161" cy="4818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A6A6A6"/>
                  </a:solidFill>
                  <a:latin typeface="Tw Cen MT" panose="020B0602020104020603" pitchFamily="34" charset="0"/>
                </a:rPr>
                <a:t>Where we are now</a:t>
              </a:r>
            </a:p>
          </p:txBody>
        </p: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EED26DC9-7805-4322-B361-A529513211E5}"/>
              </a:ext>
            </a:extLst>
          </p:cNvPr>
          <p:cNvGrpSpPr/>
          <p:nvPr/>
        </p:nvGrpSpPr>
        <p:grpSpPr>
          <a:xfrm>
            <a:off x="10979690" y="2259696"/>
            <a:ext cx="3496537" cy="1003769"/>
            <a:chOff x="10979685" y="1475635"/>
            <a:chExt cx="3496536" cy="1003770"/>
          </a:xfrm>
        </p:grpSpPr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61241E2D-6A8D-41E6-AA0D-D3155D68BE26}"/>
                </a:ext>
              </a:extLst>
            </p:cNvPr>
            <p:cNvSpPr/>
            <p:nvPr/>
          </p:nvSpPr>
          <p:spPr>
            <a:xfrm>
              <a:off x="11493092" y="1491901"/>
              <a:ext cx="2973006" cy="987504"/>
            </a:xfrm>
            <a:prstGeom prst="rect">
              <a:avLst/>
            </a:prstGeom>
            <a:solidFill>
              <a:srgbClr val="8774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DB5AF40A-0A33-4314-B041-4A94FDB2A85E}"/>
                </a:ext>
              </a:extLst>
            </p:cNvPr>
            <p:cNvGrpSpPr/>
            <p:nvPr/>
          </p:nvGrpSpPr>
          <p:grpSpPr>
            <a:xfrm>
              <a:off x="10979685" y="1475635"/>
              <a:ext cx="3496536" cy="1003764"/>
              <a:chOff x="442255" y="5191683"/>
              <a:chExt cx="2488332" cy="1218586"/>
            </a:xfrm>
            <a:solidFill>
              <a:srgbClr val="E6E7E9"/>
            </a:solidFill>
          </p:grpSpPr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EC15ECEB-31F3-4745-8803-5820E34030CD}"/>
                  </a:ext>
                </a:extLst>
              </p:cNvPr>
              <p:cNvSpPr txBox="1"/>
              <p:nvPr/>
            </p:nvSpPr>
            <p:spPr>
              <a:xfrm rot="16200000">
                <a:off x="19139" y="5614799"/>
                <a:ext cx="1218586" cy="3723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87749B"/>
                    </a:solidFill>
                    <a:latin typeface="Tw Cen MT" panose="020B0602020104020603" pitchFamily="34" charset="0"/>
                  </a:rPr>
                  <a:t>2012</a:t>
                </a:r>
              </a:p>
            </p:txBody>
          </p:sp>
          <p:sp>
            <p:nvSpPr>
              <p:cNvPr id="145" name="TextBox 144">
                <a:extLst>
                  <a:ext uri="{FF2B5EF4-FFF2-40B4-BE49-F238E27FC236}">
                    <a16:creationId xmlns:a16="http://schemas.microsoft.com/office/drawing/2014/main" id="{4CA7A453-7D15-4170-9702-4B0D11389712}"/>
                  </a:ext>
                </a:extLst>
              </p:cNvPr>
              <p:cNvSpPr txBox="1"/>
              <p:nvPr/>
            </p:nvSpPr>
            <p:spPr>
              <a:xfrm>
                <a:off x="807628" y="5252309"/>
                <a:ext cx="2122959" cy="1120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Electronic Stability Control and Anti-Lock Brakes Required in New Vehicles</a:t>
                </a:r>
              </a:p>
            </p:txBody>
          </p:sp>
        </p:grpSp>
      </p:grp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116E9C51-1A59-406B-A57E-82D468ED6811}"/>
              </a:ext>
            </a:extLst>
          </p:cNvPr>
          <p:cNvCxnSpPr>
            <a:cxnSpLocks/>
            <a:stCxn id="70" idx="5"/>
            <a:endCxn id="71" idx="2"/>
          </p:cNvCxnSpPr>
          <p:nvPr/>
        </p:nvCxnSpPr>
        <p:spPr>
          <a:xfrm>
            <a:off x="6516075" y="7765747"/>
            <a:ext cx="308032" cy="9073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1F653086-C784-441C-8043-26209F8D5EAF}"/>
              </a:ext>
            </a:extLst>
          </p:cNvPr>
          <p:cNvCxnSpPr>
            <a:cxnSpLocks/>
            <a:stCxn id="71" idx="6"/>
            <a:endCxn id="72" idx="2"/>
          </p:cNvCxnSpPr>
          <p:nvPr/>
        </p:nvCxnSpPr>
        <p:spPr>
          <a:xfrm flipV="1">
            <a:off x="6970158" y="7832737"/>
            <a:ext cx="352715" cy="2375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D39812FD-04A8-4E45-B13A-BB454BA6E403}"/>
              </a:ext>
            </a:extLst>
          </p:cNvPr>
          <p:cNvCxnSpPr>
            <a:cxnSpLocks/>
            <a:stCxn id="72" idx="6"/>
            <a:endCxn id="73" idx="2"/>
          </p:cNvCxnSpPr>
          <p:nvPr/>
        </p:nvCxnSpPr>
        <p:spPr>
          <a:xfrm>
            <a:off x="7468926" y="7832735"/>
            <a:ext cx="293339" cy="7125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FFC06721-C602-4E48-8187-E3CB41AC2075}"/>
              </a:ext>
            </a:extLst>
          </p:cNvPr>
          <p:cNvCxnSpPr>
            <a:cxnSpLocks/>
            <a:stCxn id="73" idx="6"/>
            <a:endCxn id="74" idx="2"/>
          </p:cNvCxnSpPr>
          <p:nvPr/>
        </p:nvCxnSpPr>
        <p:spPr>
          <a:xfrm flipV="1">
            <a:off x="7908317" y="7797848"/>
            <a:ext cx="309437" cy="10614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38FE1123-F82A-4FC3-8AE6-3CDA9E679AB8}"/>
              </a:ext>
            </a:extLst>
          </p:cNvPr>
          <p:cNvCxnSpPr>
            <a:cxnSpLocks/>
            <a:stCxn id="74" idx="6"/>
            <a:endCxn id="75" idx="2"/>
          </p:cNvCxnSpPr>
          <p:nvPr/>
        </p:nvCxnSpPr>
        <p:spPr>
          <a:xfrm flipV="1">
            <a:off x="8355343" y="7668327"/>
            <a:ext cx="290324" cy="8054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36BBF7EC-DC4E-4951-82F3-FF2D04733303}"/>
              </a:ext>
            </a:extLst>
          </p:cNvPr>
          <p:cNvCxnSpPr>
            <a:cxnSpLocks/>
            <a:stCxn id="76" idx="6"/>
            <a:endCxn id="77" idx="3"/>
          </p:cNvCxnSpPr>
          <p:nvPr/>
        </p:nvCxnSpPr>
        <p:spPr>
          <a:xfrm flipV="1">
            <a:off x="9215105" y="7005591"/>
            <a:ext cx="349849" cy="38424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FDED3D7E-C58B-4785-9972-358A4A51DF11}"/>
              </a:ext>
            </a:extLst>
          </p:cNvPr>
          <p:cNvCxnSpPr>
            <a:cxnSpLocks/>
            <a:stCxn id="77" idx="7"/>
            <a:endCxn id="78" idx="3"/>
          </p:cNvCxnSpPr>
          <p:nvPr/>
        </p:nvCxnSpPr>
        <p:spPr>
          <a:xfrm flipV="1">
            <a:off x="9668226" y="6483079"/>
            <a:ext cx="359863" cy="41924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Oval 78">
            <a:extLst>
              <a:ext uri="{FF2B5EF4-FFF2-40B4-BE49-F238E27FC236}">
                <a16:creationId xmlns:a16="http://schemas.microsoft.com/office/drawing/2014/main" id="{34626B59-4CAE-4D49-9289-5554B6C064E4}"/>
              </a:ext>
            </a:extLst>
          </p:cNvPr>
          <p:cNvSpPr/>
          <p:nvPr/>
        </p:nvSpPr>
        <p:spPr>
          <a:xfrm rot="909839">
            <a:off x="10422329" y="6097160"/>
            <a:ext cx="146051" cy="146051"/>
          </a:xfrm>
          <a:prstGeom prst="ellipse">
            <a:avLst/>
          </a:prstGeom>
          <a:solidFill>
            <a:schemeClr val="bg2">
              <a:lumMod val="50000"/>
              <a:alpha val="0"/>
            </a:schemeClr>
          </a:solidFill>
          <a:ln w="38100">
            <a:solidFill>
              <a:schemeClr val="bg2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23FAAAEA-3BC2-428F-8AC6-13CE07EFB3D2}"/>
              </a:ext>
            </a:extLst>
          </p:cNvPr>
          <p:cNvSpPr/>
          <p:nvPr/>
        </p:nvSpPr>
        <p:spPr>
          <a:xfrm>
            <a:off x="9543558" y="6880932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24B4FF61-1AA0-4E39-9126-CCD7ADCDCA40}"/>
              </a:ext>
            </a:extLst>
          </p:cNvPr>
          <p:cNvSpPr/>
          <p:nvPr/>
        </p:nvSpPr>
        <p:spPr>
          <a:xfrm rot="20424562">
            <a:off x="8213521" y="7700332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A1D2278F-6D52-4073-8C2C-CC4336180D32}"/>
              </a:ext>
            </a:extLst>
          </p:cNvPr>
          <p:cNvSpPr/>
          <p:nvPr/>
        </p:nvSpPr>
        <p:spPr>
          <a:xfrm>
            <a:off x="7762261" y="7830960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FE1E6C66-2266-4DA8-9A18-13A093EBCAF1}"/>
              </a:ext>
            </a:extLst>
          </p:cNvPr>
          <p:cNvSpPr/>
          <p:nvPr/>
        </p:nvSpPr>
        <p:spPr>
          <a:xfrm>
            <a:off x="7322870" y="7759707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474693E-E0B5-439B-9FFE-CC3115F4C3C9}"/>
              </a:ext>
            </a:extLst>
          </p:cNvPr>
          <p:cNvSpPr/>
          <p:nvPr/>
        </p:nvSpPr>
        <p:spPr>
          <a:xfrm>
            <a:off x="6824106" y="7783460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17295395-06C7-444E-BC1F-E443F5B05D89}"/>
              </a:ext>
            </a:extLst>
          </p:cNvPr>
          <p:cNvSpPr/>
          <p:nvPr/>
        </p:nvSpPr>
        <p:spPr>
          <a:xfrm rot="206854">
            <a:off x="5876062" y="7310420"/>
            <a:ext cx="146051" cy="146051"/>
          </a:xfrm>
          <a:prstGeom prst="ellipse">
            <a:avLst/>
          </a:prstGeom>
          <a:solidFill>
            <a:srgbClr val="ED7D31">
              <a:alpha val="0"/>
            </a:srgbClr>
          </a:solidFill>
          <a:ln w="38100">
            <a:solidFill>
              <a:srgbClr val="ED7D31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CCA96425-5B88-476E-AE13-2FDE18D75064}"/>
              </a:ext>
            </a:extLst>
          </p:cNvPr>
          <p:cNvSpPr txBox="1"/>
          <p:nvPr/>
        </p:nvSpPr>
        <p:spPr>
          <a:xfrm>
            <a:off x="685309" y="9935495"/>
            <a:ext cx="104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2.6K</a:t>
            </a:r>
          </a:p>
        </p:txBody>
      </p: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FD058734-9427-4E04-8C55-41685099EC9E}"/>
              </a:ext>
            </a:extLst>
          </p:cNvPr>
          <p:cNvCxnSpPr>
            <a:cxnSpLocks/>
          </p:cNvCxnSpPr>
          <p:nvPr/>
        </p:nvCxnSpPr>
        <p:spPr>
          <a:xfrm>
            <a:off x="1798142" y="6272681"/>
            <a:ext cx="8949291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E9C430E-A890-47A0-AF70-8F703827D9E8}"/>
              </a:ext>
            </a:extLst>
          </p:cNvPr>
          <p:cNvCxnSpPr>
            <a:cxnSpLocks/>
          </p:cNvCxnSpPr>
          <p:nvPr/>
        </p:nvCxnSpPr>
        <p:spPr>
          <a:xfrm>
            <a:off x="1771347" y="10271610"/>
            <a:ext cx="8718356" cy="0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8F2C622-B887-4BE0-9FEA-C960231F03AE}"/>
              </a:ext>
            </a:extLst>
          </p:cNvPr>
          <p:cNvCxnSpPr>
            <a:cxnSpLocks/>
          </p:cNvCxnSpPr>
          <p:nvPr/>
        </p:nvCxnSpPr>
        <p:spPr>
          <a:xfrm flipH="1" flipV="1">
            <a:off x="1798143" y="5961917"/>
            <a:ext cx="0" cy="4346369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8" name="Oval 97">
            <a:extLst>
              <a:ext uri="{FF2B5EF4-FFF2-40B4-BE49-F238E27FC236}">
                <a16:creationId xmlns:a16="http://schemas.microsoft.com/office/drawing/2014/main" id="{17E0A217-DA29-4B3E-B83E-58F965D803DB}"/>
              </a:ext>
            </a:extLst>
          </p:cNvPr>
          <p:cNvSpPr/>
          <p:nvPr/>
        </p:nvSpPr>
        <p:spPr>
          <a:xfrm>
            <a:off x="1716990" y="9983651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8DD003DA-B083-481E-914A-E21FA415A376}"/>
              </a:ext>
            </a:extLst>
          </p:cNvPr>
          <p:cNvSpPr txBox="1"/>
          <p:nvPr/>
        </p:nvSpPr>
        <p:spPr>
          <a:xfrm>
            <a:off x="685309" y="8635323"/>
            <a:ext cx="104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2.8K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B56F8605-82ED-406E-BA74-75F6D929CEF3}"/>
              </a:ext>
            </a:extLst>
          </p:cNvPr>
          <p:cNvSpPr txBox="1"/>
          <p:nvPr/>
        </p:nvSpPr>
        <p:spPr>
          <a:xfrm>
            <a:off x="685309" y="7301808"/>
            <a:ext cx="104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3.0K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CDEE093F-612D-44B3-ADE3-720BE3C2239B}"/>
              </a:ext>
            </a:extLst>
          </p:cNvPr>
          <p:cNvSpPr txBox="1"/>
          <p:nvPr/>
        </p:nvSpPr>
        <p:spPr>
          <a:xfrm>
            <a:off x="685309" y="5968307"/>
            <a:ext cx="104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3.2K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0F22F9BF-8481-46BE-9C92-972841C63668}"/>
              </a:ext>
            </a:extLst>
          </p:cNvPr>
          <p:cNvSpPr txBox="1"/>
          <p:nvPr/>
        </p:nvSpPr>
        <p:spPr>
          <a:xfrm>
            <a:off x="1680847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98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388A97CF-CEE1-4078-9AC7-A1194247CF36}"/>
              </a:ext>
            </a:extLst>
          </p:cNvPr>
          <p:cNvSpPr txBox="1"/>
          <p:nvPr/>
        </p:nvSpPr>
        <p:spPr>
          <a:xfrm>
            <a:off x="2135623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99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39A667B-F465-41B5-922E-EEC809732A4E}"/>
              </a:ext>
            </a:extLst>
          </p:cNvPr>
          <p:cNvSpPr txBox="1"/>
          <p:nvPr/>
        </p:nvSpPr>
        <p:spPr>
          <a:xfrm>
            <a:off x="2590399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00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FC24A679-B482-4288-89C9-352DDBF72ED2}"/>
              </a:ext>
            </a:extLst>
          </p:cNvPr>
          <p:cNvSpPr txBox="1"/>
          <p:nvPr/>
        </p:nvSpPr>
        <p:spPr>
          <a:xfrm>
            <a:off x="3045175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01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EE495FBE-62D8-494E-AC31-2336E7BC7F98}"/>
              </a:ext>
            </a:extLst>
          </p:cNvPr>
          <p:cNvSpPr txBox="1"/>
          <p:nvPr/>
        </p:nvSpPr>
        <p:spPr>
          <a:xfrm>
            <a:off x="3499951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02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13331938-F559-4531-8AEE-8193365E11F6}"/>
              </a:ext>
            </a:extLst>
          </p:cNvPr>
          <p:cNvSpPr txBox="1"/>
          <p:nvPr/>
        </p:nvSpPr>
        <p:spPr>
          <a:xfrm>
            <a:off x="3954727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03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DAE47063-A013-47BE-86D3-E01E6ACEEC38}"/>
              </a:ext>
            </a:extLst>
          </p:cNvPr>
          <p:cNvSpPr txBox="1"/>
          <p:nvPr/>
        </p:nvSpPr>
        <p:spPr>
          <a:xfrm>
            <a:off x="4409503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04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11034B2E-4531-433E-BB66-623BA4EBCD60}"/>
              </a:ext>
            </a:extLst>
          </p:cNvPr>
          <p:cNvSpPr txBox="1"/>
          <p:nvPr/>
        </p:nvSpPr>
        <p:spPr>
          <a:xfrm>
            <a:off x="4864279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05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E661CB50-57FB-4E93-92CF-AF1814C0B339}"/>
              </a:ext>
            </a:extLst>
          </p:cNvPr>
          <p:cNvSpPr txBox="1"/>
          <p:nvPr/>
        </p:nvSpPr>
        <p:spPr>
          <a:xfrm>
            <a:off x="5319055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06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05C23047-47CF-4F0C-963C-32DF9D86F6F3}"/>
              </a:ext>
            </a:extLst>
          </p:cNvPr>
          <p:cNvSpPr txBox="1"/>
          <p:nvPr/>
        </p:nvSpPr>
        <p:spPr>
          <a:xfrm>
            <a:off x="5773831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07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1B5CB697-5925-4D4B-A231-4DDDFBC7C07A}"/>
              </a:ext>
            </a:extLst>
          </p:cNvPr>
          <p:cNvSpPr txBox="1"/>
          <p:nvPr/>
        </p:nvSpPr>
        <p:spPr>
          <a:xfrm>
            <a:off x="6228607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08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F5AC0F0B-427F-4843-A1F4-BA630CE0D0B0}"/>
              </a:ext>
            </a:extLst>
          </p:cNvPr>
          <p:cNvSpPr txBox="1"/>
          <p:nvPr/>
        </p:nvSpPr>
        <p:spPr>
          <a:xfrm>
            <a:off x="6683383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09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1688BD9F-AC32-4C3E-A962-10BC8AEBBD6A}"/>
              </a:ext>
            </a:extLst>
          </p:cNvPr>
          <p:cNvSpPr txBox="1"/>
          <p:nvPr/>
        </p:nvSpPr>
        <p:spPr>
          <a:xfrm>
            <a:off x="7138159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10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BC9F72DF-15BF-4F0D-8870-C66ED7B66EF9}"/>
              </a:ext>
            </a:extLst>
          </p:cNvPr>
          <p:cNvSpPr txBox="1"/>
          <p:nvPr/>
        </p:nvSpPr>
        <p:spPr>
          <a:xfrm>
            <a:off x="7592935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11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8569643-D429-49D6-8A5E-33D4BFABD4F9}"/>
              </a:ext>
            </a:extLst>
          </p:cNvPr>
          <p:cNvSpPr txBox="1"/>
          <p:nvPr/>
        </p:nvSpPr>
        <p:spPr>
          <a:xfrm>
            <a:off x="8047711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12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3B0A07AC-D5CF-4474-9624-987F4AA0F184}"/>
              </a:ext>
            </a:extLst>
          </p:cNvPr>
          <p:cNvSpPr txBox="1"/>
          <p:nvPr/>
        </p:nvSpPr>
        <p:spPr>
          <a:xfrm>
            <a:off x="8502487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13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4B925AFC-A33D-4DC4-A310-C06225D6318E}"/>
              </a:ext>
            </a:extLst>
          </p:cNvPr>
          <p:cNvSpPr txBox="1"/>
          <p:nvPr/>
        </p:nvSpPr>
        <p:spPr>
          <a:xfrm>
            <a:off x="8957263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14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3DEF1169-62DD-4730-8B73-46D83149C67C}"/>
              </a:ext>
            </a:extLst>
          </p:cNvPr>
          <p:cNvSpPr txBox="1"/>
          <p:nvPr/>
        </p:nvSpPr>
        <p:spPr>
          <a:xfrm>
            <a:off x="9412039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15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F96651DD-0750-43A6-9D60-EF8C5117FB02}"/>
              </a:ext>
            </a:extLst>
          </p:cNvPr>
          <p:cNvSpPr txBox="1"/>
          <p:nvPr/>
        </p:nvSpPr>
        <p:spPr>
          <a:xfrm>
            <a:off x="9866815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16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BAE1A8DD-727A-4E8C-8CCA-CC94A183FAEB}"/>
              </a:ext>
            </a:extLst>
          </p:cNvPr>
          <p:cNvSpPr txBox="1"/>
          <p:nvPr/>
        </p:nvSpPr>
        <p:spPr>
          <a:xfrm>
            <a:off x="10321595" y="10326867"/>
            <a:ext cx="445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w Cen MT" panose="020B0602020104020603" pitchFamily="34" charset="0"/>
              </a:rPr>
              <a:t>17</a:t>
            </a:r>
          </a:p>
        </p:txBody>
      </p: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3898C841-067A-4019-AA40-01943C661EFE}"/>
              </a:ext>
            </a:extLst>
          </p:cNvPr>
          <p:cNvCxnSpPr>
            <a:cxnSpLocks/>
            <a:stCxn id="78" idx="7"/>
            <a:endCxn id="233" idx="3"/>
          </p:cNvCxnSpPr>
          <p:nvPr/>
        </p:nvCxnSpPr>
        <p:spPr>
          <a:xfrm flipV="1">
            <a:off x="10131360" y="6238141"/>
            <a:ext cx="226343" cy="141664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3" name="Oval 232">
            <a:extLst>
              <a:ext uri="{FF2B5EF4-FFF2-40B4-BE49-F238E27FC236}">
                <a16:creationId xmlns:a16="http://schemas.microsoft.com/office/drawing/2014/main" id="{408730D2-C62F-4ECE-BCD5-B65A390A2383}"/>
              </a:ext>
            </a:extLst>
          </p:cNvPr>
          <p:cNvSpPr/>
          <p:nvPr/>
        </p:nvSpPr>
        <p:spPr>
          <a:xfrm rot="1395259">
            <a:off x="10347647" y="6044581"/>
            <a:ext cx="282468" cy="282468"/>
          </a:xfrm>
          <a:prstGeom prst="ellipse">
            <a:avLst/>
          </a:prstGeom>
          <a:solidFill>
            <a:srgbClr val="50AAE2"/>
          </a:solidFill>
          <a:ln w="38100">
            <a:solidFill>
              <a:srgbClr val="50AA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C62D2698-EE47-439D-B001-CA0FEE8E13CE}"/>
              </a:ext>
            </a:extLst>
          </p:cNvPr>
          <p:cNvSpPr/>
          <p:nvPr/>
        </p:nvSpPr>
        <p:spPr>
          <a:xfrm>
            <a:off x="10006693" y="6358416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CC60F6AF-8D7D-4174-BC19-043B20D74761}"/>
              </a:ext>
            </a:extLst>
          </p:cNvPr>
          <p:cNvCxnSpPr>
            <a:cxnSpLocks/>
            <a:stCxn id="75" idx="6"/>
            <a:endCxn id="76" idx="2"/>
          </p:cNvCxnSpPr>
          <p:nvPr/>
        </p:nvCxnSpPr>
        <p:spPr>
          <a:xfrm flipV="1">
            <a:off x="8782451" y="7468117"/>
            <a:ext cx="309340" cy="14902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76BAF897-038F-4D32-965F-E1880907D462}"/>
              </a:ext>
            </a:extLst>
          </p:cNvPr>
          <p:cNvSpPr/>
          <p:nvPr/>
        </p:nvSpPr>
        <p:spPr>
          <a:xfrm rot="20368868">
            <a:off x="8641034" y="7569704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394D7E0-88D1-4C53-A4FF-589A24E612E3}"/>
              </a:ext>
            </a:extLst>
          </p:cNvPr>
          <p:cNvSpPr/>
          <p:nvPr/>
        </p:nvSpPr>
        <p:spPr>
          <a:xfrm rot="19655678">
            <a:off x="9080418" y="7355951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81342310-E0AF-4D25-9ABC-35298DA251BE}"/>
              </a:ext>
            </a:extLst>
          </p:cNvPr>
          <p:cNvCxnSpPr>
            <a:cxnSpLocks/>
            <a:stCxn id="232" idx="5"/>
            <a:endCxn id="70" idx="1"/>
          </p:cNvCxnSpPr>
          <p:nvPr/>
        </p:nvCxnSpPr>
        <p:spPr>
          <a:xfrm>
            <a:off x="6063753" y="7452071"/>
            <a:ext cx="315877" cy="26160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C5DAB2A9-6D79-4618-9E1B-52AEF85388B5}"/>
              </a:ext>
            </a:extLst>
          </p:cNvPr>
          <p:cNvSpPr/>
          <p:nvPr/>
        </p:nvSpPr>
        <p:spPr>
          <a:xfrm rot="20153329">
            <a:off x="6374826" y="7666684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E2CE1EB6-D169-4599-8F97-CB9100122145}"/>
              </a:ext>
            </a:extLst>
          </p:cNvPr>
          <p:cNvSpPr/>
          <p:nvPr/>
        </p:nvSpPr>
        <p:spPr>
          <a:xfrm rot="20924015">
            <a:off x="5805059" y="7232397"/>
            <a:ext cx="282468" cy="282468"/>
          </a:xfrm>
          <a:prstGeom prst="ellipse">
            <a:avLst/>
          </a:prstGeom>
          <a:solidFill>
            <a:srgbClr val="ED7D31"/>
          </a:solidFill>
          <a:ln w="38100">
            <a:solidFill>
              <a:srgbClr val="ED7D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4A2F1792-4FB8-497C-A798-FD0E6C8DC61B}"/>
              </a:ext>
            </a:extLst>
          </p:cNvPr>
          <p:cNvCxnSpPr>
            <a:cxnSpLocks/>
            <a:stCxn id="67" idx="6"/>
            <a:endCxn id="68" idx="2"/>
          </p:cNvCxnSpPr>
          <p:nvPr/>
        </p:nvCxnSpPr>
        <p:spPr>
          <a:xfrm flipV="1">
            <a:off x="5116029" y="7497845"/>
            <a:ext cx="335149" cy="13145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>
            <a:extLst>
              <a:ext uri="{FF2B5EF4-FFF2-40B4-BE49-F238E27FC236}">
                <a16:creationId xmlns:a16="http://schemas.microsoft.com/office/drawing/2014/main" id="{BFF54D96-9227-4FDB-ACC4-93BB2F741C0E}"/>
              </a:ext>
            </a:extLst>
          </p:cNvPr>
          <p:cNvSpPr/>
          <p:nvPr/>
        </p:nvSpPr>
        <p:spPr>
          <a:xfrm rot="20676109">
            <a:off x="5448550" y="7405424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694A9FA9-FC5D-4E09-AECB-AE2CC894723F}"/>
              </a:ext>
            </a:extLst>
          </p:cNvPr>
          <p:cNvSpPr/>
          <p:nvPr/>
        </p:nvSpPr>
        <p:spPr>
          <a:xfrm rot="20522221">
            <a:off x="4973533" y="7578792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C8A5E5F8-F89B-4277-9DF1-6833E7EB917C}"/>
              </a:ext>
            </a:extLst>
          </p:cNvPr>
          <p:cNvSpPr txBox="1"/>
          <p:nvPr/>
        </p:nvSpPr>
        <p:spPr>
          <a:xfrm>
            <a:off x="164304" y="5733331"/>
            <a:ext cx="553998" cy="398582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Miles Driven (Billions)</a:t>
            </a:r>
          </a:p>
        </p:txBody>
      </p:sp>
      <p:pic>
        <p:nvPicPr>
          <p:cNvPr id="244" name="Graphic 243">
            <a:extLst>
              <a:ext uri="{FF2B5EF4-FFF2-40B4-BE49-F238E27FC236}">
                <a16:creationId xmlns:a16="http://schemas.microsoft.com/office/drawing/2014/main" id="{451E85C7-3A0B-4D85-ADEE-5947C373E91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9443220">
            <a:off x="447707" y="-2491092"/>
            <a:ext cx="633130" cy="225873"/>
          </a:xfrm>
          <a:prstGeom prst="rect">
            <a:avLst/>
          </a:prstGeom>
        </p:spPr>
      </p:pic>
      <p:grpSp>
        <p:nvGrpSpPr>
          <p:cNvPr id="253" name="Group 252">
            <a:extLst>
              <a:ext uri="{FF2B5EF4-FFF2-40B4-BE49-F238E27FC236}">
                <a16:creationId xmlns:a16="http://schemas.microsoft.com/office/drawing/2014/main" id="{E58D1C64-EF0B-4D94-9918-BD294B5CE1B7}"/>
              </a:ext>
            </a:extLst>
          </p:cNvPr>
          <p:cNvGrpSpPr/>
          <p:nvPr/>
        </p:nvGrpSpPr>
        <p:grpSpPr>
          <a:xfrm>
            <a:off x="10979690" y="3685681"/>
            <a:ext cx="3496537" cy="1003769"/>
            <a:chOff x="10979685" y="1475635"/>
            <a:chExt cx="3496536" cy="1003770"/>
          </a:xfrm>
        </p:grpSpPr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C2B3A499-91B1-433F-8038-44B43D90789D}"/>
                </a:ext>
              </a:extLst>
            </p:cNvPr>
            <p:cNvSpPr/>
            <p:nvPr/>
          </p:nvSpPr>
          <p:spPr>
            <a:xfrm>
              <a:off x="11493092" y="1491901"/>
              <a:ext cx="2973006" cy="987504"/>
            </a:xfrm>
            <a:prstGeom prst="rect">
              <a:avLst/>
            </a:prstGeom>
            <a:solidFill>
              <a:srgbClr val="E36E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grpSp>
          <p:nvGrpSpPr>
            <p:cNvPr id="255" name="Group 254">
              <a:extLst>
                <a:ext uri="{FF2B5EF4-FFF2-40B4-BE49-F238E27FC236}">
                  <a16:creationId xmlns:a16="http://schemas.microsoft.com/office/drawing/2014/main" id="{24192B5D-ECEE-44D9-A4F0-4A4A45DBDF2D}"/>
                </a:ext>
              </a:extLst>
            </p:cNvPr>
            <p:cNvGrpSpPr/>
            <p:nvPr/>
          </p:nvGrpSpPr>
          <p:grpSpPr>
            <a:xfrm>
              <a:off x="10979685" y="1475635"/>
              <a:ext cx="3496536" cy="1003766"/>
              <a:chOff x="442255" y="5191682"/>
              <a:chExt cx="2488332" cy="1218588"/>
            </a:xfrm>
            <a:solidFill>
              <a:srgbClr val="E6E7E9"/>
            </a:solidFill>
          </p:grpSpPr>
          <p:sp>
            <p:nvSpPr>
              <p:cNvPr id="256" name="TextBox 255">
                <a:extLst>
                  <a:ext uri="{FF2B5EF4-FFF2-40B4-BE49-F238E27FC236}">
                    <a16:creationId xmlns:a16="http://schemas.microsoft.com/office/drawing/2014/main" id="{F03959D0-4523-448E-A4AB-6D0B12A4EF91}"/>
                  </a:ext>
                </a:extLst>
              </p:cNvPr>
              <p:cNvSpPr txBox="1"/>
              <p:nvPr/>
            </p:nvSpPr>
            <p:spPr>
              <a:xfrm rot="16200000">
                <a:off x="19138" y="5614799"/>
                <a:ext cx="1218588" cy="3723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E36E77"/>
                    </a:solidFill>
                    <a:latin typeface="Tw Cen MT" panose="020B0602020104020603" pitchFamily="34" charset="0"/>
                  </a:rPr>
                  <a:t>2011</a:t>
                </a:r>
              </a:p>
            </p:txBody>
          </p:sp>
          <p:sp>
            <p:nvSpPr>
              <p:cNvPr id="257" name="TextBox 256">
                <a:extLst>
                  <a:ext uri="{FF2B5EF4-FFF2-40B4-BE49-F238E27FC236}">
                    <a16:creationId xmlns:a16="http://schemas.microsoft.com/office/drawing/2014/main" id="{CD70890F-4B86-4B9D-BCA9-C6DF398C3DA9}"/>
                  </a:ext>
                </a:extLst>
              </p:cNvPr>
              <p:cNvSpPr txBox="1"/>
              <p:nvPr/>
            </p:nvSpPr>
            <p:spPr>
              <a:xfrm>
                <a:off x="807628" y="5406487"/>
                <a:ext cx="2122959" cy="7846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Rollover Curtain Air Bags Required in New Vehicles</a:t>
                </a:r>
              </a:p>
            </p:txBody>
          </p:sp>
        </p:grp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ECEC891C-821D-4EF8-B3A6-0F56E8449FC4}"/>
              </a:ext>
            </a:extLst>
          </p:cNvPr>
          <p:cNvGrpSpPr/>
          <p:nvPr/>
        </p:nvGrpSpPr>
        <p:grpSpPr>
          <a:xfrm>
            <a:off x="10979690" y="5111666"/>
            <a:ext cx="3496537" cy="1003769"/>
            <a:chOff x="10979685" y="1475637"/>
            <a:chExt cx="3496536" cy="1003768"/>
          </a:xfrm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A809FED9-EEEE-49B3-ADE7-9F504CAC11C0}"/>
                </a:ext>
              </a:extLst>
            </p:cNvPr>
            <p:cNvSpPr/>
            <p:nvPr/>
          </p:nvSpPr>
          <p:spPr>
            <a:xfrm>
              <a:off x="11493092" y="1491901"/>
              <a:ext cx="2973006" cy="987504"/>
            </a:xfrm>
            <a:prstGeom prst="rect">
              <a:avLst/>
            </a:prstGeom>
            <a:solidFill>
              <a:srgbClr val="A7CF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17415469-5ED0-4C64-B892-09647B889267}"/>
                </a:ext>
              </a:extLst>
            </p:cNvPr>
            <p:cNvGrpSpPr/>
            <p:nvPr/>
          </p:nvGrpSpPr>
          <p:grpSpPr>
            <a:xfrm>
              <a:off x="10979685" y="1475637"/>
              <a:ext cx="3496536" cy="1003764"/>
              <a:chOff x="442255" y="5191683"/>
              <a:chExt cx="2488332" cy="1218586"/>
            </a:xfrm>
            <a:solidFill>
              <a:srgbClr val="E6E7E9"/>
            </a:solidFill>
          </p:grpSpPr>
          <p:sp>
            <p:nvSpPr>
              <p:cNvPr id="261" name="TextBox 260">
                <a:extLst>
                  <a:ext uri="{FF2B5EF4-FFF2-40B4-BE49-F238E27FC236}">
                    <a16:creationId xmlns:a16="http://schemas.microsoft.com/office/drawing/2014/main" id="{C1D21B2B-5D66-4FB8-9787-0FBEACBC4A55}"/>
                  </a:ext>
                </a:extLst>
              </p:cNvPr>
              <p:cNvSpPr txBox="1"/>
              <p:nvPr/>
            </p:nvSpPr>
            <p:spPr>
              <a:xfrm rot="16200000">
                <a:off x="19139" y="5614799"/>
                <a:ext cx="1218586" cy="3723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A7CF64"/>
                    </a:solidFill>
                    <a:latin typeface="Tw Cen MT" panose="020B0602020104020603" pitchFamily="34" charset="0"/>
                  </a:rPr>
                  <a:t>2009</a:t>
                </a:r>
              </a:p>
            </p:txBody>
          </p:sp>
          <p:sp>
            <p:nvSpPr>
              <p:cNvPr id="262" name="TextBox 261">
                <a:extLst>
                  <a:ext uri="{FF2B5EF4-FFF2-40B4-BE49-F238E27FC236}">
                    <a16:creationId xmlns:a16="http://schemas.microsoft.com/office/drawing/2014/main" id="{AB14E7F6-EA68-4520-ABBB-AF36883B4318}"/>
                  </a:ext>
                </a:extLst>
              </p:cNvPr>
              <p:cNvSpPr txBox="1"/>
              <p:nvPr/>
            </p:nvSpPr>
            <p:spPr>
              <a:xfrm>
                <a:off x="807628" y="5267727"/>
                <a:ext cx="2122959" cy="11209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Introduction of Emergency Brake Assist to Help Prevent Collisions</a:t>
                </a:r>
              </a:p>
            </p:txBody>
          </p:sp>
        </p:grp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980B24BE-0B4A-42D4-9123-B7B9110F4198}"/>
              </a:ext>
            </a:extLst>
          </p:cNvPr>
          <p:cNvGrpSpPr/>
          <p:nvPr/>
        </p:nvGrpSpPr>
        <p:grpSpPr>
          <a:xfrm>
            <a:off x="10979691" y="6537651"/>
            <a:ext cx="3496537" cy="1003769"/>
            <a:chOff x="10979685" y="1475635"/>
            <a:chExt cx="3496536" cy="1003770"/>
          </a:xfrm>
        </p:grpSpPr>
        <p:sp>
          <p:nvSpPr>
            <p:cNvPr id="264" name="Rectangle 263">
              <a:extLst>
                <a:ext uri="{FF2B5EF4-FFF2-40B4-BE49-F238E27FC236}">
                  <a16:creationId xmlns:a16="http://schemas.microsoft.com/office/drawing/2014/main" id="{494CAAF9-1DFC-4212-9250-1604ADBC5D1B}"/>
                </a:ext>
              </a:extLst>
            </p:cNvPr>
            <p:cNvSpPr/>
            <p:nvPr/>
          </p:nvSpPr>
          <p:spPr>
            <a:xfrm>
              <a:off x="11493092" y="1491901"/>
              <a:ext cx="2973006" cy="987504"/>
            </a:xfrm>
            <a:prstGeom prst="rect">
              <a:avLst/>
            </a:prstGeom>
            <a:solidFill>
              <a:srgbClr val="3CB4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57E21DCC-973F-4B59-AB54-0060E21BBD64}"/>
                </a:ext>
              </a:extLst>
            </p:cNvPr>
            <p:cNvGrpSpPr/>
            <p:nvPr/>
          </p:nvGrpSpPr>
          <p:grpSpPr>
            <a:xfrm>
              <a:off x="10979685" y="1475635"/>
              <a:ext cx="3496536" cy="1003764"/>
              <a:chOff x="442255" y="5191683"/>
              <a:chExt cx="2488332" cy="1218586"/>
            </a:xfrm>
            <a:solidFill>
              <a:srgbClr val="E6E7E9"/>
            </a:solidFill>
          </p:grpSpPr>
          <p:sp>
            <p:nvSpPr>
              <p:cNvPr id="266" name="TextBox 265">
                <a:extLst>
                  <a:ext uri="{FF2B5EF4-FFF2-40B4-BE49-F238E27FC236}">
                    <a16:creationId xmlns:a16="http://schemas.microsoft.com/office/drawing/2014/main" id="{885A9D26-4DDD-4BE8-A59D-B0EC7096F8BF}"/>
                  </a:ext>
                </a:extLst>
              </p:cNvPr>
              <p:cNvSpPr txBox="1"/>
              <p:nvPr/>
            </p:nvSpPr>
            <p:spPr>
              <a:xfrm rot="16200000">
                <a:off x="19139" y="5614799"/>
                <a:ext cx="1218586" cy="3723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3CB4D9"/>
                    </a:solidFill>
                    <a:latin typeface="Tw Cen MT" panose="020B0602020104020603" pitchFamily="34" charset="0"/>
                  </a:rPr>
                  <a:t>2008</a:t>
                </a:r>
              </a:p>
            </p:txBody>
          </p:sp>
          <p:sp>
            <p:nvSpPr>
              <p:cNvPr id="267" name="TextBox 266">
                <a:extLst>
                  <a:ext uri="{FF2B5EF4-FFF2-40B4-BE49-F238E27FC236}">
                    <a16:creationId xmlns:a16="http://schemas.microsoft.com/office/drawing/2014/main" id="{E7F6281B-2FBC-4690-881D-C9D733F6CDDE}"/>
                  </a:ext>
                </a:extLst>
              </p:cNvPr>
              <p:cNvSpPr txBox="1"/>
              <p:nvPr/>
            </p:nvSpPr>
            <p:spPr>
              <a:xfrm>
                <a:off x="807628" y="5252309"/>
                <a:ext cx="2122959" cy="11209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Tire Pressure Monitoring Systems Required in New Vehicles</a:t>
                </a:r>
              </a:p>
            </p:txBody>
          </p:sp>
        </p:grpSp>
      </p:grpSp>
      <p:grpSp>
        <p:nvGrpSpPr>
          <p:cNvPr id="268" name="Group 267">
            <a:extLst>
              <a:ext uri="{FF2B5EF4-FFF2-40B4-BE49-F238E27FC236}">
                <a16:creationId xmlns:a16="http://schemas.microsoft.com/office/drawing/2014/main" id="{4D698B09-C7F4-4371-A5D2-04B475D7E964}"/>
              </a:ext>
            </a:extLst>
          </p:cNvPr>
          <p:cNvGrpSpPr/>
          <p:nvPr/>
        </p:nvGrpSpPr>
        <p:grpSpPr>
          <a:xfrm>
            <a:off x="10979690" y="7963636"/>
            <a:ext cx="3496537" cy="1003769"/>
            <a:chOff x="10979686" y="1475636"/>
            <a:chExt cx="3496535" cy="1003769"/>
          </a:xfrm>
        </p:grpSpPr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7D82F808-AFF8-4CB1-B5EC-B6CDD5C60769}"/>
                </a:ext>
              </a:extLst>
            </p:cNvPr>
            <p:cNvSpPr/>
            <p:nvPr/>
          </p:nvSpPr>
          <p:spPr>
            <a:xfrm>
              <a:off x="11493092" y="1491901"/>
              <a:ext cx="2973006" cy="987504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EA9CB5D3-28F0-495F-BB9D-0E4414F58EBD}"/>
                </a:ext>
              </a:extLst>
            </p:cNvPr>
            <p:cNvGrpSpPr/>
            <p:nvPr/>
          </p:nvGrpSpPr>
          <p:grpSpPr>
            <a:xfrm>
              <a:off x="10979686" y="1475636"/>
              <a:ext cx="3496535" cy="1003765"/>
              <a:chOff x="442256" y="5191682"/>
              <a:chExt cx="2488331" cy="1218587"/>
            </a:xfrm>
            <a:solidFill>
              <a:srgbClr val="E6E7E9"/>
            </a:solidFill>
          </p:grpSpPr>
          <p:sp>
            <p:nvSpPr>
              <p:cNvPr id="271" name="TextBox 270">
                <a:extLst>
                  <a:ext uri="{FF2B5EF4-FFF2-40B4-BE49-F238E27FC236}">
                    <a16:creationId xmlns:a16="http://schemas.microsoft.com/office/drawing/2014/main" id="{C64C1B83-101B-4AFA-AF64-18045BA7731B}"/>
                  </a:ext>
                </a:extLst>
              </p:cNvPr>
              <p:cNvSpPr txBox="1"/>
              <p:nvPr/>
            </p:nvSpPr>
            <p:spPr>
              <a:xfrm rot="16200000">
                <a:off x="19139" y="5614799"/>
                <a:ext cx="1218587" cy="3723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solidFill>
                      <a:srgbClr val="ED7D31"/>
                    </a:solidFill>
                    <a:latin typeface="Tw Cen MT" panose="020B0602020104020603" pitchFamily="34" charset="0"/>
                  </a:rPr>
                  <a:t>2007</a:t>
                </a:r>
              </a:p>
            </p:txBody>
          </p:sp>
          <p:sp>
            <p:nvSpPr>
              <p:cNvPr id="272" name="TextBox 271">
                <a:extLst>
                  <a:ext uri="{FF2B5EF4-FFF2-40B4-BE49-F238E27FC236}">
                    <a16:creationId xmlns:a16="http://schemas.microsoft.com/office/drawing/2014/main" id="{B558AC9A-D42A-4583-B23B-703A19344B0D}"/>
                  </a:ext>
                </a:extLst>
              </p:cNvPr>
              <p:cNvSpPr txBox="1"/>
              <p:nvPr/>
            </p:nvSpPr>
            <p:spPr>
              <a:xfrm>
                <a:off x="807628" y="5421904"/>
                <a:ext cx="2122959" cy="784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  <a:latin typeface="Tw Cen MT" panose="020B0602020104020603" pitchFamily="34" charset="0"/>
                  </a:rPr>
                  <a:t>Introduction of the Blind Spot Information System (BLIS)</a:t>
                </a:r>
              </a:p>
            </p:txBody>
          </p:sp>
        </p:grpSp>
      </p:grpSp>
      <p:pic>
        <p:nvPicPr>
          <p:cNvPr id="6" name="Slide2_Audio1">
            <a:hlinkClick r:id="" action="ppaction://media"/>
            <a:extLst>
              <a:ext uri="{FF2B5EF4-FFF2-40B4-BE49-F238E27FC236}">
                <a16:creationId xmlns:a16="http://schemas.microsoft.com/office/drawing/2014/main" id="{968A850B-F0FB-4C36-BE4F-439FD0E797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250785" y="11185967"/>
            <a:ext cx="609600" cy="609600"/>
          </a:xfrm>
          <a:prstGeom prst="rect">
            <a:avLst/>
          </a:prstGeom>
        </p:spPr>
      </p:pic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CD7C19EE-7E2F-48AE-9487-D6AE84248B89}"/>
              </a:ext>
            </a:extLst>
          </p:cNvPr>
          <p:cNvCxnSpPr>
            <a:cxnSpLocks/>
          </p:cNvCxnSpPr>
          <p:nvPr/>
        </p:nvCxnSpPr>
        <p:spPr>
          <a:xfrm flipV="1">
            <a:off x="8713279" y="711171"/>
            <a:ext cx="0" cy="4144969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82E53101-F8C7-4FD6-9122-0FBE5C2C531E}"/>
              </a:ext>
            </a:extLst>
          </p:cNvPr>
          <p:cNvCxnSpPr>
            <a:cxnSpLocks/>
          </p:cNvCxnSpPr>
          <p:nvPr/>
        </p:nvCxnSpPr>
        <p:spPr>
          <a:xfrm flipV="1">
            <a:off x="3269753" y="711165"/>
            <a:ext cx="0" cy="4144975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C6644588-05E7-4FBF-9783-60EE62D7CB0D}"/>
              </a:ext>
            </a:extLst>
          </p:cNvPr>
          <p:cNvCxnSpPr>
            <a:cxnSpLocks/>
          </p:cNvCxnSpPr>
          <p:nvPr/>
        </p:nvCxnSpPr>
        <p:spPr>
          <a:xfrm flipV="1">
            <a:off x="4584203" y="711170"/>
            <a:ext cx="0" cy="4144971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7B25071F-A847-45BC-9BC2-AD765EEA66BE}"/>
              </a:ext>
            </a:extLst>
          </p:cNvPr>
          <p:cNvCxnSpPr>
            <a:cxnSpLocks/>
          </p:cNvCxnSpPr>
          <p:nvPr/>
        </p:nvCxnSpPr>
        <p:spPr>
          <a:xfrm flipV="1">
            <a:off x="7394069" y="693949"/>
            <a:ext cx="0" cy="4162192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EF187AF0-417F-46CB-89E4-B29D79E244BF}"/>
              </a:ext>
            </a:extLst>
          </p:cNvPr>
          <p:cNvCxnSpPr>
            <a:cxnSpLocks/>
          </p:cNvCxnSpPr>
          <p:nvPr/>
        </p:nvCxnSpPr>
        <p:spPr>
          <a:xfrm flipH="1" flipV="1">
            <a:off x="10494464" y="711171"/>
            <a:ext cx="0" cy="4144969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454DC2A-F759-4F89-8D7E-735FA2E80BF7}"/>
              </a:ext>
            </a:extLst>
          </p:cNvPr>
          <p:cNvCxnSpPr>
            <a:cxnSpLocks/>
          </p:cNvCxnSpPr>
          <p:nvPr/>
        </p:nvCxnSpPr>
        <p:spPr>
          <a:xfrm>
            <a:off x="1798143" y="2143090"/>
            <a:ext cx="8915400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5797693B-3BE7-46AA-9BE8-BC64E9A87EEA}"/>
              </a:ext>
            </a:extLst>
          </p:cNvPr>
          <p:cNvCxnSpPr>
            <a:cxnSpLocks/>
          </p:cNvCxnSpPr>
          <p:nvPr/>
        </p:nvCxnSpPr>
        <p:spPr>
          <a:xfrm flipV="1">
            <a:off x="10075368" y="711171"/>
            <a:ext cx="0" cy="4144969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1F72765F-3325-4BBB-B16C-EDDF957E4E96}"/>
              </a:ext>
            </a:extLst>
          </p:cNvPr>
          <p:cNvCxnSpPr>
            <a:cxnSpLocks/>
          </p:cNvCxnSpPr>
          <p:nvPr/>
        </p:nvCxnSpPr>
        <p:spPr>
          <a:xfrm>
            <a:off x="1798143" y="1720826"/>
            <a:ext cx="8915400" cy="0"/>
          </a:xfrm>
          <a:prstGeom prst="line">
            <a:avLst/>
          </a:prstGeom>
          <a:ln w="28575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B43D7811-2D44-412B-895A-8AE014D770CA}"/>
              </a:ext>
            </a:extLst>
          </p:cNvPr>
          <p:cNvCxnSpPr>
            <a:cxnSpLocks/>
            <a:stCxn id="228" idx="6"/>
            <a:endCxn id="203" idx="1"/>
          </p:cNvCxnSpPr>
          <p:nvPr/>
        </p:nvCxnSpPr>
        <p:spPr>
          <a:xfrm>
            <a:off x="5569672" y="1264873"/>
            <a:ext cx="311534" cy="33457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017299F2-C33A-4FA2-947F-F92605684204}"/>
              </a:ext>
            </a:extLst>
          </p:cNvPr>
          <p:cNvCxnSpPr>
            <a:cxnSpLocks/>
            <a:stCxn id="164" idx="7"/>
            <a:endCxn id="229" idx="2"/>
          </p:cNvCxnSpPr>
          <p:nvPr/>
        </p:nvCxnSpPr>
        <p:spPr>
          <a:xfrm flipV="1">
            <a:off x="4653994" y="931653"/>
            <a:ext cx="319679" cy="200088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50A5CEE4-D4E8-4EAA-8B81-7CFB4A355607}"/>
              </a:ext>
            </a:extLst>
          </p:cNvPr>
          <p:cNvCxnSpPr>
            <a:cxnSpLocks/>
          </p:cNvCxnSpPr>
          <p:nvPr/>
        </p:nvCxnSpPr>
        <p:spPr>
          <a:xfrm>
            <a:off x="1798143" y="3476601"/>
            <a:ext cx="8915400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F1F73D6-7BBF-4E75-9E7D-3A94DB9CF9EA}"/>
              </a:ext>
            </a:extLst>
          </p:cNvPr>
          <p:cNvCxnSpPr>
            <a:cxnSpLocks/>
          </p:cNvCxnSpPr>
          <p:nvPr/>
        </p:nvCxnSpPr>
        <p:spPr>
          <a:xfrm flipV="1">
            <a:off x="5951035" y="711165"/>
            <a:ext cx="0" cy="4144983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7A0DE35A-2956-4D8A-A116-AE7F446C699E}"/>
              </a:ext>
            </a:extLst>
          </p:cNvPr>
          <p:cNvCxnSpPr>
            <a:cxnSpLocks/>
            <a:stCxn id="191" idx="7"/>
            <a:endCxn id="150" idx="3"/>
          </p:cNvCxnSpPr>
          <p:nvPr/>
        </p:nvCxnSpPr>
        <p:spPr>
          <a:xfrm flipV="1">
            <a:off x="1860944" y="1545495"/>
            <a:ext cx="385997" cy="8271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DEFDD83D-7407-4551-8D70-B10EA4805FD5}"/>
              </a:ext>
            </a:extLst>
          </p:cNvPr>
          <p:cNvCxnSpPr>
            <a:cxnSpLocks/>
            <a:stCxn id="150" idx="7"/>
            <a:endCxn id="159" idx="3"/>
          </p:cNvCxnSpPr>
          <p:nvPr/>
        </p:nvCxnSpPr>
        <p:spPr>
          <a:xfrm flipV="1">
            <a:off x="2389938" y="1478405"/>
            <a:ext cx="328311" cy="3738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99F58316-C1A8-424D-A547-6D47749F6FA2}"/>
              </a:ext>
            </a:extLst>
          </p:cNvPr>
          <p:cNvCxnSpPr>
            <a:cxnSpLocks/>
            <a:stCxn id="159" idx="7"/>
            <a:endCxn id="160" idx="3"/>
          </p:cNvCxnSpPr>
          <p:nvPr/>
        </p:nvCxnSpPr>
        <p:spPr>
          <a:xfrm flipV="1">
            <a:off x="2862430" y="1399422"/>
            <a:ext cx="325572" cy="5569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432A1D55-B2C9-474C-9943-7C65956ECC32}"/>
              </a:ext>
            </a:extLst>
          </p:cNvPr>
          <p:cNvCxnSpPr>
            <a:cxnSpLocks/>
            <a:stCxn id="160" idx="7"/>
            <a:endCxn id="161" idx="3"/>
          </p:cNvCxnSpPr>
          <p:nvPr/>
        </p:nvCxnSpPr>
        <p:spPr>
          <a:xfrm flipV="1">
            <a:off x="3323581" y="1130630"/>
            <a:ext cx="305179" cy="21448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3754911C-0091-4E52-AC26-265D3EC4D1F4}"/>
              </a:ext>
            </a:extLst>
          </p:cNvPr>
          <p:cNvCxnSpPr>
            <a:cxnSpLocks/>
            <a:stCxn id="161" idx="7"/>
            <a:endCxn id="162" idx="3"/>
          </p:cNvCxnSpPr>
          <p:nvPr/>
        </p:nvCxnSpPr>
        <p:spPr>
          <a:xfrm>
            <a:off x="3770287" y="1094561"/>
            <a:ext cx="316944" cy="5074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426FBD35-A2DA-4861-AA6F-E13BF060CEBB}"/>
              </a:ext>
            </a:extLst>
          </p:cNvPr>
          <p:cNvCxnSpPr>
            <a:cxnSpLocks/>
            <a:stCxn id="162" idx="7"/>
            <a:endCxn id="164" idx="3"/>
          </p:cNvCxnSpPr>
          <p:nvPr/>
        </p:nvCxnSpPr>
        <p:spPr>
          <a:xfrm>
            <a:off x="4232800" y="1157142"/>
            <a:ext cx="284013" cy="2472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Oval 149">
            <a:extLst>
              <a:ext uri="{FF2B5EF4-FFF2-40B4-BE49-F238E27FC236}">
                <a16:creationId xmlns:a16="http://schemas.microsoft.com/office/drawing/2014/main" id="{5AFE7107-D7E2-46C5-A858-4619904186A8}"/>
              </a:ext>
            </a:extLst>
          </p:cNvPr>
          <p:cNvSpPr/>
          <p:nvPr/>
        </p:nvSpPr>
        <p:spPr>
          <a:xfrm rot="1995818">
            <a:off x="2245414" y="1457616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D4ED7A94-DB90-49AD-A96A-66A39E681A0F}"/>
              </a:ext>
            </a:extLst>
          </p:cNvPr>
          <p:cNvSpPr/>
          <p:nvPr/>
        </p:nvSpPr>
        <p:spPr>
          <a:xfrm rot="2149416">
            <a:off x="2717314" y="1393734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02B110F4-AF78-40F0-AF40-0B88B7A4A874}"/>
              </a:ext>
            </a:extLst>
          </p:cNvPr>
          <p:cNvSpPr/>
          <p:nvPr/>
        </p:nvSpPr>
        <p:spPr>
          <a:xfrm rot="1390335">
            <a:off x="3182766" y="1299245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C138A5A4-8F5D-4E1E-A292-30D45FB0AF4E}"/>
              </a:ext>
            </a:extLst>
          </p:cNvPr>
          <p:cNvSpPr/>
          <p:nvPr/>
        </p:nvSpPr>
        <p:spPr>
          <a:xfrm rot="1842148">
            <a:off x="3626498" y="1039570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0AC9FC62-FE11-462A-915A-F3B75D24325C}"/>
              </a:ext>
            </a:extLst>
          </p:cNvPr>
          <p:cNvSpPr/>
          <p:nvPr/>
        </p:nvSpPr>
        <p:spPr>
          <a:xfrm rot="2979005">
            <a:off x="4086990" y="1078196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74753670-0A9E-4AD2-A4B5-C9A10AD5AFAC}"/>
              </a:ext>
            </a:extLst>
          </p:cNvPr>
          <p:cNvSpPr/>
          <p:nvPr/>
        </p:nvSpPr>
        <p:spPr>
          <a:xfrm rot="1495744">
            <a:off x="4512378" y="1083776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E67A0C9B-A814-4F70-A757-F050939E2788}"/>
              </a:ext>
            </a:extLst>
          </p:cNvPr>
          <p:cNvGrpSpPr/>
          <p:nvPr/>
        </p:nvGrpSpPr>
        <p:grpSpPr>
          <a:xfrm>
            <a:off x="6037093" y="976546"/>
            <a:ext cx="1659161" cy="701799"/>
            <a:chOff x="691243" y="5094741"/>
            <a:chExt cx="1659161" cy="558377"/>
          </a:xfrm>
        </p:grpSpPr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118D2683-04D6-4F85-8784-FF264E793799}"/>
                </a:ext>
              </a:extLst>
            </p:cNvPr>
            <p:cNvSpPr txBox="1"/>
            <p:nvPr/>
          </p:nvSpPr>
          <p:spPr>
            <a:xfrm>
              <a:off x="797382" y="5094741"/>
              <a:ext cx="1351634" cy="416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ED7D31"/>
                  </a:solidFill>
                  <a:latin typeface="Tw Cen MT" panose="020B0602020104020603" pitchFamily="34" charset="0"/>
                </a:rPr>
                <a:t>41259</a:t>
              </a:r>
              <a:endParaRPr lang="en-US" sz="2000" b="1" dirty="0">
                <a:solidFill>
                  <a:srgbClr val="ED7D31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54C2FCA0-7388-4D16-9A03-10AD3BD00155}"/>
                </a:ext>
              </a:extLst>
            </p:cNvPr>
            <p:cNvSpPr txBox="1"/>
            <p:nvPr/>
          </p:nvSpPr>
          <p:spPr>
            <a:xfrm>
              <a:off x="691243" y="5383752"/>
              <a:ext cx="1659161" cy="269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A6A6A6"/>
                  </a:solidFill>
                  <a:latin typeface="Tw Cen MT" panose="020B0602020104020603" pitchFamily="34" charset="0"/>
                </a:rPr>
                <a:t>Before Recession</a:t>
              </a:r>
            </a:p>
          </p:txBody>
        </p:sp>
      </p:grp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3F4C3F66-56B5-4EAB-8558-37E19A816B8E}"/>
              </a:ext>
            </a:extLst>
          </p:cNvPr>
          <p:cNvCxnSpPr>
            <a:cxnSpLocks/>
            <a:stCxn id="202" idx="5"/>
            <a:endCxn id="182" idx="2"/>
          </p:cNvCxnSpPr>
          <p:nvPr/>
        </p:nvCxnSpPr>
        <p:spPr>
          <a:xfrm>
            <a:off x="6474327" y="3111429"/>
            <a:ext cx="372613" cy="103390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A5961033-D70B-4727-B414-3AAEFFA753DF}"/>
              </a:ext>
            </a:extLst>
          </p:cNvPr>
          <p:cNvCxnSpPr>
            <a:cxnSpLocks/>
            <a:stCxn id="182" idx="6"/>
            <a:endCxn id="181" idx="2"/>
          </p:cNvCxnSpPr>
          <p:nvPr/>
        </p:nvCxnSpPr>
        <p:spPr>
          <a:xfrm>
            <a:off x="6947322" y="4251416"/>
            <a:ext cx="382794" cy="21533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6AAE17F9-D587-4D40-87C5-F27DC8F6E834}"/>
              </a:ext>
            </a:extLst>
          </p:cNvPr>
          <p:cNvCxnSpPr>
            <a:cxnSpLocks/>
            <a:stCxn id="181" idx="6"/>
            <a:endCxn id="180" idx="1"/>
          </p:cNvCxnSpPr>
          <p:nvPr/>
        </p:nvCxnSpPr>
        <p:spPr>
          <a:xfrm>
            <a:off x="7461674" y="4530183"/>
            <a:ext cx="304070" cy="13155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479AAA3-D2AF-4E87-AF30-E23D3A7AAF9D}"/>
              </a:ext>
            </a:extLst>
          </p:cNvPr>
          <p:cNvCxnSpPr>
            <a:cxnSpLocks/>
            <a:stCxn id="180" idx="6"/>
            <a:endCxn id="179" idx="3"/>
          </p:cNvCxnSpPr>
          <p:nvPr/>
        </p:nvCxnSpPr>
        <p:spPr>
          <a:xfrm flipV="1">
            <a:off x="7900217" y="4272665"/>
            <a:ext cx="321491" cy="37794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5DF32BCF-B21E-4600-9613-9DE8FCE6C0CC}"/>
              </a:ext>
            </a:extLst>
          </p:cNvPr>
          <p:cNvCxnSpPr>
            <a:cxnSpLocks/>
            <a:stCxn id="179" idx="6"/>
            <a:endCxn id="199" idx="2"/>
          </p:cNvCxnSpPr>
          <p:nvPr/>
        </p:nvCxnSpPr>
        <p:spPr>
          <a:xfrm>
            <a:off x="8356150" y="4261162"/>
            <a:ext cx="286256" cy="27134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2E6BEDF6-0184-4477-B9BC-2449FA26FB66}"/>
              </a:ext>
            </a:extLst>
          </p:cNvPr>
          <p:cNvCxnSpPr>
            <a:cxnSpLocks/>
            <a:stCxn id="200" idx="7"/>
            <a:endCxn id="178" idx="3"/>
          </p:cNvCxnSpPr>
          <p:nvPr/>
        </p:nvCxnSpPr>
        <p:spPr>
          <a:xfrm flipV="1">
            <a:off x="9197697" y="3684690"/>
            <a:ext cx="385598" cy="80913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874B19E3-2903-4AF5-8E54-CC7377F087B0}"/>
              </a:ext>
            </a:extLst>
          </p:cNvPr>
          <p:cNvCxnSpPr>
            <a:cxnSpLocks/>
            <a:stCxn id="178" idx="7"/>
            <a:endCxn id="197" idx="3"/>
          </p:cNvCxnSpPr>
          <p:nvPr/>
        </p:nvCxnSpPr>
        <p:spPr>
          <a:xfrm flipV="1">
            <a:off x="9649872" y="2937522"/>
            <a:ext cx="387395" cy="617175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Oval 176">
            <a:extLst>
              <a:ext uri="{FF2B5EF4-FFF2-40B4-BE49-F238E27FC236}">
                <a16:creationId xmlns:a16="http://schemas.microsoft.com/office/drawing/2014/main" id="{A0AFC5BD-B2AF-4D64-AA62-BF7BCA385102}"/>
              </a:ext>
            </a:extLst>
          </p:cNvPr>
          <p:cNvSpPr/>
          <p:nvPr/>
        </p:nvSpPr>
        <p:spPr>
          <a:xfrm rot="909839">
            <a:off x="10422329" y="648346"/>
            <a:ext cx="146051" cy="146051"/>
          </a:xfrm>
          <a:prstGeom prst="ellipse">
            <a:avLst/>
          </a:prstGeom>
          <a:solidFill>
            <a:schemeClr val="bg2">
              <a:lumMod val="50000"/>
              <a:alpha val="0"/>
            </a:schemeClr>
          </a:solidFill>
          <a:ln w="38100">
            <a:solidFill>
              <a:schemeClr val="bg2">
                <a:lumMod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68C6EADB-E9C6-438F-B1D9-E39DC0E0531C}"/>
              </a:ext>
            </a:extLst>
          </p:cNvPr>
          <p:cNvSpPr/>
          <p:nvPr/>
        </p:nvSpPr>
        <p:spPr>
          <a:xfrm rot="20527194">
            <a:off x="9543558" y="3546668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F5217649-D89D-45E5-B96B-3E32761EAC58}"/>
              </a:ext>
            </a:extLst>
          </p:cNvPr>
          <p:cNvSpPr/>
          <p:nvPr/>
        </p:nvSpPr>
        <p:spPr>
          <a:xfrm rot="1056546">
            <a:off x="8213521" y="4166044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86980872-C0D6-4516-B3CE-C0604A2B54C5}"/>
              </a:ext>
            </a:extLst>
          </p:cNvPr>
          <p:cNvSpPr/>
          <p:nvPr/>
        </p:nvSpPr>
        <p:spPr>
          <a:xfrm rot="19965961">
            <a:off x="7762261" y="4610997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D7002BC5-F2E5-4767-8794-D4406FA5369F}"/>
              </a:ext>
            </a:extLst>
          </p:cNvPr>
          <p:cNvSpPr/>
          <p:nvPr/>
        </p:nvSpPr>
        <p:spPr>
          <a:xfrm rot="1544447">
            <a:off x="7322870" y="4425442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CFC58882-69AF-4ECA-805F-08DE6712E74C}"/>
              </a:ext>
            </a:extLst>
          </p:cNvPr>
          <p:cNvSpPr/>
          <p:nvPr/>
        </p:nvSpPr>
        <p:spPr>
          <a:xfrm rot="2794968">
            <a:off x="6824106" y="4125347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CF4F2242-1863-409C-8E55-07EF6A9F8805}"/>
              </a:ext>
            </a:extLst>
          </p:cNvPr>
          <p:cNvSpPr/>
          <p:nvPr/>
        </p:nvSpPr>
        <p:spPr>
          <a:xfrm rot="206854">
            <a:off x="5876062" y="1861607"/>
            <a:ext cx="146051" cy="146051"/>
          </a:xfrm>
          <a:prstGeom prst="ellipse">
            <a:avLst/>
          </a:prstGeom>
          <a:solidFill>
            <a:srgbClr val="ED7D31">
              <a:alpha val="0"/>
            </a:srgbClr>
          </a:solidFill>
          <a:ln w="38100">
            <a:solidFill>
              <a:srgbClr val="ED7D31">
                <a:alpha val="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59560BB0-58D3-473F-B11C-A7084CC7742B}"/>
              </a:ext>
            </a:extLst>
          </p:cNvPr>
          <p:cNvCxnSpPr>
            <a:cxnSpLocks/>
          </p:cNvCxnSpPr>
          <p:nvPr/>
        </p:nvCxnSpPr>
        <p:spPr>
          <a:xfrm>
            <a:off x="1798142" y="823869"/>
            <a:ext cx="8949291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5A27010E-3FCE-4A57-979E-D34189F4D6B6}"/>
              </a:ext>
            </a:extLst>
          </p:cNvPr>
          <p:cNvCxnSpPr>
            <a:cxnSpLocks/>
          </p:cNvCxnSpPr>
          <p:nvPr/>
        </p:nvCxnSpPr>
        <p:spPr>
          <a:xfrm>
            <a:off x="1771347" y="4822797"/>
            <a:ext cx="8718356" cy="0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3E7CF2C8-7A78-451C-BEA9-171F2B0E8E77}"/>
              </a:ext>
            </a:extLst>
          </p:cNvPr>
          <p:cNvCxnSpPr>
            <a:cxnSpLocks/>
          </p:cNvCxnSpPr>
          <p:nvPr/>
        </p:nvCxnSpPr>
        <p:spPr>
          <a:xfrm flipH="1" flipV="1">
            <a:off x="1798143" y="513102"/>
            <a:ext cx="0" cy="4346369"/>
          </a:xfrm>
          <a:prstGeom prst="line">
            <a:avLst/>
          </a:prstGeom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1" name="Oval 190">
            <a:extLst>
              <a:ext uri="{FF2B5EF4-FFF2-40B4-BE49-F238E27FC236}">
                <a16:creationId xmlns:a16="http://schemas.microsoft.com/office/drawing/2014/main" id="{C9263B70-D305-44AB-AAE2-35B46EF64C1B}"/>
              </a:ext>
            </a:extLst>
          </p:cNvPr>
          <p:cNvSpPr/>
          <p:nvPr/>
        </p:nvSpPr>
        <p:spPr>
          <a:xfrm rot="1874164">
            <a:off x="1716990" y="1572561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1270533E-BF19-4B0C-8776-C657B0F989BB}"/>
              </a:ext>
            </a:extLst>
          </p:cNvPr>
          <p:cNvSpPr txBox="1"/>
          <p:nvPr/>
        </p:nvSpPr>
        <p:spPr>
          <a:xfrm>
            <a:off x="675526" y="1854528"/>
            <a:ext cx="104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40K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8569697A-9085-4AF3-BF36-C603215CE129}"/>
              </a:ext>
            </a:extLst>
          </p:cNvPr>
          <p:cNvSpPr txBox="1"/>
          <p:nvPr/>
        </p:nvSpPr>
        <p:spPr>
          <a:xfrm>
            <a:off x="684175" y="3173134"/>
            <a:ext cx="104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36K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E865D446-E1DE-4355-B96A-5DDB175B0967}"/>
              </a:ext>
            </a:extLst>
          </p:cNvPr>
          <p:cNvSpPr txBox="1"/>
          <p:nvPr/>
        </p:nvSpPr>
        <p:spPr>
          <a:xfrm>
            <a:off x="683977" y="4491739"/>
            <a:ext cx="104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32K</a:t>
            </a:r>
          </a:p>
        </p:txBody>
      </p: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77E87114-33B0-4F1C-B126-22352B48FB4B}"/>
              </a:ext>
            </a:extLst>
          </p:cNvPr>
          <p:cNvCxnSpPr>
            <a:cxnSpLocks/>
            <a:stCxn id="197" idx="5"/>
            <a:endCxn id="196" idx="3"/>
          </p:cNvCxnSpPr>
          <p:nvPr/>
        </p:nvCxnSpPr>
        <p:spPr>
          <a:xfrm>
            <a:off x="10139137" y="2920555"/>
            <a:ext cx="234628" cy="11587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Oval 195">
            <a:extLst>
              <a:ext uri="{FF2B5EF4-FFF2-40B4-BE49-F238E27FC236}">
                <a16:creationId xmlns:a16="http://schemas.microsoft.com/office/drawing/2014/main" id="{0E298C4E-9ACC-47FC-833C-6647AA7B429E}"/>
              </a:ext>
            </a:extLst>
          </p:cNvPr>
          <p:cNvSpPr/>
          <p:nvPr/>
        </p:nvSpPr>
        <p:spPr>
          <a:xfrm rot="4824330">
            <a:off x="10347647" y="2977019"/>
            <a:ext cx="282468" cy="282468"/>
          </a:xfrm>
          <a:prstGeom prst="ellipse">
            <a:avLst/>
          </a:prstGeom>
          <a:solidFill>
            <a:srgbClr val="50AAE2"/>
          </a:solidFill>
          <a:ln w="38100">
            <a:solidFill>
              <a:srgbClr val="50AA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6D20F4D2-236B-406C-BBAC-1DB11B01F693}"/>
              </a:ext>
            </a:extLst>
          </p:cNvPr>
          <p:cNvSpPr/>
          <p:nvPr/>
        </p:nvSpPr>
        <p:spPr>
          <a:xfrm rot="21032655">
            <a:off x="10006693" y="2805078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2BEE01BA-7B84-4EE8-81C9-06DE7C954CF2}"/>
              </a:ext>
            </a:extLst>
          </p:cNvPr>
          <p:cNvCxnSpPr>
            <a:cxnSpLocks/>
            <a:stCxn id="199" idx="6"/>
            <a:endCxn id="200" idx="2"/>
          </p:cNvCxnSpPr>
          <p:nvPr/>
        </p:nvCxnSpPr>
        <p:spPr>
          <a:xfrm>
            <a:off x="8785713" y="4560681"/>
            <a:ext cx="295363" cy="101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Oval 198">
            <a:extLst>
              <a:ext uri="{FF2B5EF4-FFF2-40B4-BE49-F238E27FC236}">
                <a16:creationId xmlns:a16="http://schemas.microsoft.com/office/drawing/2014/main" id="{DE5221BA-A69A-414E-904A-6650EFAB9CFC}"/>
              </a:ext>
            </a:extLst>
          </p:cNvPr>
          <p:cNvSpPr/>
          <p:nvPr/>
        </p:nvSpPr>
        <p:spPr>
          <a:xfrm rot="667409">
            <a:off x="8641034" y="4473567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DD36778E-6BD0-4BA4-B3AF-6047A1808B6D}"/>
              </a:ext>
            </a:extLst>
          </p:cNvPr>
          <p:cNvSpPr/>
          <p:nvPr/>
        </p:nvSpPr>
        <p:spPr>
          <a:xfrm rot="21138095">
            <a:off x="9080418" y="4478886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D60D9508-9193-49A5-BAC8-F4FC755C3E01}"/>
              </a:ext>
            </a:extLst>
          </p:cNvPr>
          <p:cNvCxnSpPr>
            <a:cxnSpLocks/>
            <a:stCxn id="203" idx="5"/>
            <a:endCxn id="202" idx="1"/>
          </p:cNvCxnSpPr>
          <p:nvPr/>
        </p:nvCxnSpPr>
        <p:spPr>
          <a:xfrm>
            <a:off x="6011380" y="1850137"/>
            <a:ext cx="409996" cy="112517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Oval 201">
            <a:extLst>
              <a:ext uri="{FF2B5EF4-FFF2-40B4-BE49-F238E27FC236}">
                <a16:creationId xmlns:a16="http://schemas.microsoft.com/office/drawing/2014/main" id="{1F3228DA-B576-4271-A7F0-A97690F2B1E3}"/>
              </a:ext>
            </a:extLst>
          </p:cNvPr>
          <p:cNvSpPr/>
          <p:nvPr/>
        </p:nvSpPr>
        <p:spPr>
          <a:xfrm rot="1424558">
            <a:off x="6374826" y="2970347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>
            <a:extLst>
              <a:ext uri="{FF2B5EF4-FFF2-40B4-BE49-F238E27FC236}">
                <a16:creationId xmlns:a16="http://schemas.microsoft.com/office/drawing/2014/main" id="{68B48AD0-AE6A-4557-9BE4-B7F3E7E25ABF}"/>
              </a:ext>
            </a:extLst>
          </p:cNvPr>
          <p:cNvSpPr/>
          <p:nvPr/>
        </p:nvSpPr>
        <p:spPr>
          <a:xfrm rot="1053516">
            <a:off x="5805059" y="1583560"/>
            <a:ext cx="282468" cy="282468"/>
          </a:xfrm>
          <a:prstGeom prst="ellipse">
            <a:avLst/>
          </a:prstGeom>
          <a:solidFill>
            <a:srgbClr val="ED7D31"/>
          </a:solidFill>
          <a:ln w="38100">
            <a:solidFill>
              <a:srgbClr val="ED7D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AF912F50-F3FD-4C63-82FB-2B4090CDB248}"/>
              </a:ext>
            </a:extLst>
          </p:cNvPr>
          <p:cNvCxnSpPr>
            <a:cxnSpLocks/>
            <a:stCxn id="229" idx="6"/>
            <a:endCxn id="228" idx="2"/>
          </p:cNvCxnSpPr>
          <p:nvPr/>
        </p:nvCxnSpPr>
        <p:spPr>
          <a:xfrm>
            <a:off x="5119443" y="940709"/>
            <a:ext cx="334985" cy="23444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Oval 227">
            <a:extLst>
              <a:ext uri="{FF2B5EF4-FFF2-40B4-BE49-F238E27FC236}">
                <a16:creationId xmlns:a16="http://schemas.microsoft.com/office/drawing/2014/main" id="{A0E62708-8827-432F-A4DE-7392A98472D9}"/>
              </a:ext>
            </a:extLst>
          </p:cNvPr>
          <p:cNvSpPr/>
          <p:nvPr/>
        </p:nvSpPr>
        <p:spPr>
          <a:xfrm rot="2274118">
            <a:off x="5439025" y="1146987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A51DEE99-FC97-4AB1-8589-C96ADEF09C4F}"/>
              </a:ext>
            </a:extLst>
          </p:cNvPr>
          <p:cNvSpPr/>
          <p:nvPr/>
        </p:nvSpPr>
        <p:spPr>
          <a:xfrm rot="213296">
            <a:off x="4973533" y="863155"/>
            <a:ext cx="146051" cy="146051"/>
          </a:xfrm>
          <a:prstGeom prst="ellipse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66903174-06C3-4742-8D0B-C262F0A7FBD3}"/>
              </a:ext>
            </a:extLst>
          </p:cNvPr>
          <p:cNvSpPr txBox="1"/>
          <p:nvPr/>
        </p:nvSpPr>
        <p:spPr>
          <a:xfrm>
            <a:off x="136414" y="570396"/>
            <a:ext cx="553998" cy="398582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Number of Fatalities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1B588EB3-B8E9-4D6E-93DF-770C1D9D9991}"/>
              </a:ext>
            </a:extLst>
          </p:cNvPr>
          <p:cNvSpPr txBox="1"/>
          <p:nvPr/>
        </p:nvSpPr>
        <p:spPr>
          <a:xfrm>
            <a:off x="699722" y="535922"/>
            <a:ext cx="104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44K</a:t>
            </a:r>
          </a:p>
        </p:txBody>
      </p:sp>
      <p:grpSp>
        <p:nvGrpSpPr>
          <p:cNvPr id="319" name="Group 318">
            <a:extLst>
              <a:ext uri="{FF2B5EF4-FFF2-40B4-BE49-F238E27FC236}">
                <a16:creationId xmlns:a16="http://schemas.microsoft.com/office/drawing/2014/main" id="{D559208A-E5F7-4326-BB32-3EF6C6EA1CD1}"/>
              </a:ext>
            </a:extLst>
          </p:cNvPr>
          <p:cNvGrpSpPr/>
          <p:nvPr/>
        </p:nvGrpSpPr>
        <p:grpSpPr>
          <a:xfrm>
            <a:off x="9579858" y="3317859"/>
            <a:ext cx="1659161" cy="935510"/>
            <a:chOff x="643618" y="5094741"/>
            <a:chExt cx="1659161" cy="770866"/>
          </a:xfrm>
        </p:grpSpPr>
        <p:sp>
          <p:nvSpPr>
            <p:cNvPr id="320" name="TextBox 319">
              <a:extLst>
                <a:ext uri="{FF2B5EF4-FFF2-40B4-BE49-F238E27FC236}">
                  <a16:creationId xmlns:a16="http://schemas.microsoft.com/office/drawing/2014/main" id="{CD4D02CD-7D10-46EB-A04D-E7046C8FD50E}"/>
                </a:ext>
              </a:extLst>
            </p:cNvPr>
            <p:cNvSpPr txBox="1"/>
            <p:nvPr/>
          </p:nvSpPr>
          <p:spPr>
            <a:xfrm>
              <a:off x="797382" y="5094741"/>
              <a:ext cx="1351634" cy="431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50AAE2"/>
                  </a:solidFill>
                  <a:latin typeface="Tw Cen MT" panose="020B0602020104020603" pitchFamily="34" charset="0"/>
                </a:rPr>
                <a:t>37133</a:t>
              </a:r>
            </a:p>
          </p:txBody>
        </p:sp>
        <p:sp>
          <p:nvSpPr>
            <p:cNvPr id="321" name="TextBox 320">
              <a:extLst>
                <a:ext uri="{FF2B5EF4-FFF2-40B4-BE49-F238E27FC236}">
                  <a16:creationId xmlns:a16="http://schemas.microsoft.com/office/drawing/2014/main" id="{205A973D-8D33-48AC-B0BB-C430217E07ED}"/>
                </a:ext>
              </a:extLst>
            </p:cNvPr>
            <p:cNvSpPr txBox="1"/>
            <p:nvPr/>
          </p:nvSpPr>
          <p:spPr>
            <a:xfrm>
              <a:off x="643618" y="5383749"/>
              <a:ext cx="1659161" cy="4818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A6A6A6"/>
                  </a:solidFill>
                  <a:latin typeface="Tw Cen MT" panose="020B0602020104020603" pitchFamily="34" charset="0"/>
                </a:rPr>
                <a:t>Where we are now</a:t>
              </a:r>
            </a:p>
          </p:txBody>
        </p:sp>
      </p:grpSp>
      <p:pic>
        <p:nvPicPr>
          <p:cNvPr id="119" name="Sat Nov 16 2019 (5)">
            <a:hlinkClick r:id="" action="ppaction://media"/>
            <a:extLst>
              <a:ext uri="{FF2B5EF4-FFF2-40B4-BE49-F238E27FC236}">
                <a16:creationId xmlns:a16="http://schemas.microsoft.com/office/drawing/2014/main" id="{A570F4ED-22AB-4352-97B5-1A0FF25DC8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4881" end="2218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741758" y="-637794"/>
            <a:ext cx="609600" cy="609600"/>
          </a:xfrm>
          <a:prstGeom prst="rect">
            <a:avLst/>
          </a:prstGeom>
        </p:spPr>
      </p:pic>
      <p:grpSp>
        <p:nvGrpSpPr>
          <p:cNvPr id="322" name="Group 321">
            <a:extLst>
              <a:ext uri="{FF2B5EF4-FFF2-40B4-BE49-F238E27FC236}">
                <a16:creationId xmlns:a16="http://schemas.microsoft.com/office/drawing/2014/main" id="{856A63CB-DC4D-4AB4-BF52-0CC56CD0375D}"/>
              </a:ext>
            </a:extLst>
          </p:cNvPr>
          <p:cNvGrpSpPr/>
          <p:nvPr/>
        </p:nvGrpSpPr>
        <p:grpSpPr>
          <a:xfrm>
            <a:off x="4275849" y="398008"/>
            <a:ext cx="1659161" cy="701799"/>
            <a:chOff x="691243" y="5094741"/>
            <a:chExt cx="1659161" cy="558377"/>
          </a:xfrm>
        </p:grpSpPr>
        <p:sp>
          <p:nvSpPr>
            <p:cNvPr id="323" name="TextBox 322">
              <a:extLst>
                <a:ext uri="{FF2B5EF4-FFF2-40B4-BE49-F238E27FC236}">
                  <a16:creationId xmlns:a16="http://schemas.microsoft.com/office/drawing/2014/main" id="{734D2844-0BB6-474A-9750-7B2BF927584F}"/>
                </a:ext>
              </a:extLst>
            </p:cNvPr>
            <p:cNvSpPr txBox="1"/>
            <p:nvPr/>
          </p:nvSpPr>
          <p:spPr>
            <a:xfrm>
              <a:off x="797382" y="5094741"/>
              <a:ext cx="1351634" cy="4162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EE1D23"/>
                  </a:solidFill>
                  <a:latin typeface="Tw Cen MT" panose="020B0602020104020603" pitchFamily="34" charset="0"/>
                </a:rPr>
                <a:t>43510</a:t>
              </a:r>
              <a:endParaRPr lang="en-US" sz="2000" b="1" dirty="0">
                <a:solidFill>
                  <a:srgbClr val="EE1D23"/>
                </a:solidFill>
                <a:latin typeface="Tw Cen MT" panose="020B0602020104020603" pitchFamily="34" charset="0"/>
              </a:endParaRPr>
            </a:p>
          </p:txBody>
        </p:sp>
        <p:sp>
          <p:nvSpPr>
            <p:cNvPr id="324" name="TextBox 323">
              <a:extLst>
                <a:ext uri="{FF2B5EF4-FFF2-40B4-BE49-F238E27FC236}">
                  <a16:creationId xmlns:a16="http://schemas.microsoft.com/office/drawing/2014/main" id="{928F8BE0-5F6B-4F90-8C3D-578B71ECA44C}"/>
                </a:ext>
              </a:extLst>
            </p:cNvPr>
            <p:cNvSpPr txBox="1"/>
            <p:nvPr/>
          </p:nvSpPr>
          <p:spPr>
            <a:xfrm>
              <a:off x="691243" y="5383752"/>
              <a:ext cx="1659161" cy="2693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1600" b="1" dirty="0">
                <a:solidFill>
                  <a:srgbClr val="A6A6A6"/>
                </a:solidFill>
                <a:latin typeface="Tw Cen MT" panose="020B0602020104020603" pitchFamily="34" charset="0"/>
              </a:endParaRPr>
            </a:p>
          </p:txBody>
        </p:sp>
      </p:grpSp>
      <p:pic>
        <p:nvPicPr>
          <p:cNvPr id="333" name="Slide2_Audio2">
            <a:hlinkClick r:id="" action="ppaction://media"/>
            <a:extLst>
              <a:ext uri="{FF2B5EF4-FFF2-40B4-BE49-F238E27FC236}">
                <a16:creationId xmlns:a16="http://schemas.microsoft.com/office/drawing/2014/main" id="{4360C04A-413B-4E76-8454-FFDFA03BBEB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6688801" y="-979249"/>
            <a:ext cx="609600" cy="609600"/>
          </a:xfrm>
          <a:prstGeom prst="rect">
            <a:avLst/>
          </a:prstGeom>
        </p:spPr>
      </p:pic>
      <p:pic>
        <p:nvPicPr>
          <p:cNvPr id="334" name="Slide2_Audio3">
            <a:hlinkClick r:id="" action="ppaction://media"/>
            <a:extLst>
              <a:ext uri="{FF2B5EF4-FFF2-40B4-BE49-F238E27FC236}">
                <a16:creationId xmlns:a16="http://schemas.microsoft.com/office/drawing/2014/main" id="{E8D29BD2-76CD-41CA-BF97-BCF6F22400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7">
                  <p14:trim end="68406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848643" y="-705530"/>
            <a:ext cx="609600" cy="609600"/>
          </a:xfrm>
          <a:prstGeom prst="rect">
            <a:avLst/>
          </a:prstGeom>
        </p:spPr>
      </p:pic>
      <p:sp>
        <p:nvSpPr>
          <p:cNvPr id="335" name="Rectangle 334">
            <a:extLst>
              <a:ext uri="{FF2B5EF4-FFF2-40B4-BE49-F238E27FC236}">
                <a16:creationId xmlns:a16="http://schemas.microsoft.com/office/drawing/2014/main" id="{ED038ACD-6E23-4D06-88B3-BD0C71285039}"/>
              </a:ext>
            </a:extLst>
          </p:cNvPr>
          <p:cNvSpPr/>
          <p:nvPr/>
        </p:nvSpPr>
        <p:spPr>
          <a:xfrm>
            <a:off x="12785558" y="-1315453"/>
            <a:ext cx="433137" cy="336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6" name="Slide2_Audio3">
            <a:hlinkClick r:id="" action="ppaction://media"/>
            <a:extLst>
              <a:ext uri="{FF2B5EF4-FFF2-40B4-BE49-F238E27FC236}">
                <a16:creationId xmlns:a16="http://schemas.microsoft.com/office/drawing/2014/main" id="{98F2A018-E270-4208-9D50-A13B58CDF27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7">
                  <p14:trim st="41070" end="24252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0921376" y="-934250"/>
            <a:ext cx="609600" cy="609600"/>
          </a:xfrm>
          <a:prstGeom prst="rect">
            <a:avLst/>
          </a:prstGeom>
        </p:spPr>
      </p:pic>
      <p:pic>
        <p:nvPicPr>
          <p:cNvPr id="337" name="Slide2_Audio3">
            <a:hlinkClick r:id="" action="ppaction://media"/>
            <a:extLst>
              <a:ext uri="{FF2B5EF4-FFF2-40B4-BE49-F238E27FC236}">
                <a16:creationId xmlns:a16="http://schemas.microsoft.com/office/drawing/2014/main" id="{775E3F5B-E56A-4DE4-8ACA-29C7DC01F7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7">
                  <p14:trim st="50308" end="16560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2507771" y="-827766"/>
            <a:ext cx="609600" cy="609600"/>
          </a:xfrm>
          <a:prstGeom prst="rect">
            <a:avLst/>
          </a:prstGeom>
        </p:spPr>
      </p:pic>
      <p:cxnSp>
        <p:nvCxnSpPr>
          <p:cNvPr id="339" name="Straight Arrow Connector 338">
            <a:extLst>
              <a:ext uri="{FF2B5EF4-FFF2-40B4-BE49-F238E27FC236}">
                <a16:creationId xmlns:a16="http://schemas.microsoft.com/office/drawing/2014/main" id="{19FC59CC-8E89-4BD4-8B4C-8073C56014D5}"/>
              </a:ext>
            </a:extLst>
          </p:cNvPr>
          <p:cNvCxnSpPr>
            <a:cxnSpLocks/>
          </p:cNvCxnSpPr>
          <p:nvPr/>
        </p:nvCxnSpPr>
        <p:spPr>
          <a:xfrm flipH="1" flipV="1">
            <a:off x="9121359" y="1720826"/>
            <a:ext cx="23160" cy="2761830"/>
          </a:xfrm>
          <a:prstGeom prst="straightConnector1">
            <a:avLst/>
          </a:prstGeom>
          <a:ln w="1016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0" name="TextBox 339">
            <a:extLst>
              <a:ext uri="{FF2B5EF4-FFF2-40B4-BE49-F238E27FC236}">
                <a16:creationId xmlns:a16="http://schemas.microsoft.com/office/drawing/2014/main" id="{0F820D58-D716-4B83-B821-E98B4B32FBC7}"/>
              </a:ext>
            </a:extLst>
          </p:cNvPr>
          <p:cNvSpPr txBox="1"/>
          <p:nvPr/>
        </p:nvSpPr>
        <p:spPr>
          <a:xfrm>
            <a:off x="8060388" y="2807832"/>
            <a:ext cx="10644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595959"/>
                </a:solidFill>
                <a:latin typeface="Tw Cen MT" panose="020B0602020104020603" pitchFamily="34" charset="0"/>
              </a:rPr>
              <a:t>8515</a:t>
            </a:r>
          </a:p>
        </p:txBody>
      </p:sp>
      <p:cxnSp>
        <p:nvCxnSpPr>
          <p:cNvPr id="341" name="Straight Arrow Connector 340">
            <a:extLst>
              <a:ext uri="{FF2B5EF4-FFF2-40B4-BE49-F238E27FC236}">
                <a16:creationId xmlns:a16="http://schemas.microsoft.com/office/drawing/2014/main" id="{4A15E3EC-CAD7-4339-80BB-C9CB9675E2B1}"/>
              </a:ext>
            </a:extLst>
          </p:cNvPr>
          <p:cNvCxnSpPr>
            <a:cxnSpLocks/>
          </p:cNvCxnSpPr>
          <p:nvPr/>
        </p:nvCxnSpPr>
        <p:spPr>
          <a:xfrm flipH="1" flipV="1">
            <a:off x="10471724" y="1720826"/>
            <a:ext cx="13363" cy="1228173"/>
          </a:xfrm>
          <a:prstGeom prst="straightConnector1">
            <a:avLst/>
          </a:prstGeom>
          <a:ln w="1016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Rectangle 343">
            <a:extLst>
              <a:ext uri="{FF2B5EF4-FFF2-40B4-BE49-F238E27FC236}">
                <a16:creationId xmlns:a16="http://schemas.microsoft.com/office/drawing/2014/main" id="{D7FC1435-5388-4AA1-BDAC-D9FC9D4CF57A}"/>
              </a:ext>
            </a:extLst>
          </p:cNvPr>
          <p:cNvSpPr/>
          <p:nvPr/>
        </p:nvSpPr>
        <p:spPr>
          <a:xfrm>
            <a:off x="12937958" y="-1163053"/>
            <a:ext cx="433137" cy="336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9" name="Slide2_Audio3">
            <a:hlinkClick r:id="" action="ppaction://media"/>
            <a:extLst>
              <a:ext uri="{FF2B5EF4-FFF2-40B4-BE49-F238E27FC236}">
                <a16:creationId xmlns:a16="http://schemas.microsoft.com/office/drawing/2014/main" id="{7D78B557-A768-4032-90CD-AC202E4262B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7">
                  <p14:trim st="5696" end="56856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9668226" y="-1620253"/>
            <a:ext cx="609600" cy="609600"/>
          </a:xfrm>
          <a:prstGeom prst="rect">
            <a:avLst/>
          </a:prstGeom>
        </p:spPr>
      </p:pic>
      <p:pic>
        <p:nvPicPr>
          <p:cNvPr id="370" name="Sat Nov 16 2019 (8)">
            <a:hlinkClick r:id="" action="ppaction://media"/>
            <a:extLst>
              <a:ext uri="{FF2B5EF4-FFF2-40B4-BE49-F238E27FC236}">
                <a16:creationId xmlns:a16="http://schemas.microsoft.com/office/drawing/2014/main" id="{BAEADB49-B023-4E2D-A53E-1FDA60269543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8378242" y="-2248323"/>
            <a:ext cx="609600" cy="609600"/>
          </a:xfrm>
          <a:prstGeom prst="rect">
            <a:avLst/>
          </a:prstGeom>
        </p:spPr>
      </p:pic>
      <p:sp>
        <p:nvSpPr>
          <p:cNvPr id="371" name="TextBox 370">
            <a:extLst>
              <a:ext uri="{FF2B5EF4-FFF2-40B4-BE49-F238E27FC236}">
                <a16:creationId xmlns:a16="http://schemas.microsoft.com/office/drawing/2014/main" id="{40214951-4C53-479D-BD63-B568713C5334}"/>
              </a:ext>
            </a:extLst>
          </p:cNvPr>
          <p:cNvSpPr txBox="1"/>
          <p:nvPr/>
        </p:nvSpPr>
        <p:spPr>
          <a:xfrm>
            <a:off x="1657350" y="10610850"/>
            <a:ext cx="11037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w Cen MT" panose="020B0602020104020603" pitchFamily="34" charset="0"/>
              </a:rPr>
              <a:t>Created By Jonathan Henin			DSC640 Final Project</a:t>
            </a:r>
          </a:p>
        </p:txBody>
      </p:sp>
      <p:pic>
        <p:nvPicPr>
          <p:cNvPr id="372" name="Sat Nov 16 2019 (9)">
            <a:hlinkClick r:id="" action="ppaction://media"/>
            <a:extLst>
              <a:ext uri="{FF2B5EF4-FFF2-40B4-BE49-F238E27FC236}">
                <a16:creationId xmlns:a16="http://schemas.microsoft.com/office/drawing/2014/main" id="{B82E3EBC-3AE1-4D50-A84F-60E9563C78D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10">
                  <p14:trim st="3664" end="2856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582202" y="-2654283"/>
            <a:ext cx="609600" cy="609600"/>
          </a:xfrm>
          <a:prstGeom prst="rect">
            <a:avLst/>
          </a:prstGeom>
        </p:spPr>
      </p:pic>
      <p:pic>
        <p:nvPicPr>
          <p:cNvPr id="373" name="Sat Nov 16 2019 (10)">
            <a:hlinkClick r:id="" action="ppaction://media"/>
            <a:extLst>
              <a:ext uri="{FF2B5EF4-FFF2-40B4-BE49-F238E27FC236}">
                <a16:creationId xmlns:a16="http://schemas.microsoft.com/office/drawing/2014/main" id="{D40E8589-2DB8-46E6-99C4-6FF954433DA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11">
                  <p14:trim st="2576" end="1280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0132622" y="-2761369"/>
            <a:ext cx="609600" cy="609600"/>
          </a:xfrm>
          <a:prstGeom prst="rect">
            <a:avLst/>
          </a:prstGeom>
        </p:spPr>
      </p:pic>
      <p:pic>
        <p:nvPicPr>
          <p:cNvPr id="374" name="Slide2_Audio3">
            <a:hlinkClick r:id="" action="ppaction://media"/>
            <a:extLst>
              <a:ext uri="{FF2B5EF4-FFF2-40B4-BE49-F238E27FC236}">
                <a16:creationId xmlns:a16="http://schemas.microsoft.com/office/drawing/2014/main" id="{8822990B-4CE3-442E-8555-946192938A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7">
                  <p14:trim st="22935" end="40393"/>
                </p14:media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0665452" y="-16579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07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111233"/>
    </mc:Choice>
    <mc:Fallback>
      <p:transition advTm="111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75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1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25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0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5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2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75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1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1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8250"/>
                            </p:stCondLst>
                            <p:childTnLst>
                              <p:par>
                                <p:cTn id="1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25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25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25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25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25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5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1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1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2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2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2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5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2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5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250"/>
                            </p:stCondLst>
                            <p:childTnLst>
                              <p:par>
                                <p:cTn id="1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1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1750"/>
                            </p:stCondLst>
                            <p:childTnLst>
                              <p:par>
                                <p:cTn id="1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25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25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2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2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2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6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6" dur="1" fill="hold"/>
                                        <p:tgtEl>
                                          <p:spTgt spid="1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25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2250"/>
                            </p:stCondLst>
                            <p:childTnLst>
                              <p:par>
                                <p:cTn id="1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1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1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3750"/>
                            </p:stCondLst>
                            <p:childTnLst>
                              <p:par>
                                <p:cTn id="1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4250"/>
                            </p:stCondLst>
                            <p:childTnLst>
                              <p:par>
                                <p:cTn id="1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2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2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25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25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4750"/>
                            </p:stCondLst>
                            <p:childTnLst>
                              <p:par>
                                <p:cTn id="202" presetID="22" presetClass="entr" presetSubtype="8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1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1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18250"/>
                            </p:stCondLst>
                            <p:childTnLst>
                              <p:par>
                                <p:cTn id="2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25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25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25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3" dur="24620" fill="hold"/>
                                        <p:tgtEl>
                                          <p:spTgt spid="3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25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18500"/>
                            </p:stCondLst>
                            <p:childTnLst>
                              <p:par>
                                <p:cTn id="2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1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3" dur="1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20000"/>
                            </p:stCondLst>
                            <p:childTnLst>
                              <p:par>
                                <p:cTn id="2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7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2" dur="25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25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25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25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25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9" dur="25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25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25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25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25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0" dur="1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23500"/>
                            </p:stCondLst>
                            <p:childTnLst>
                              <p:par>
                                <p:cTn id="265" presetID="22" presetClass="entr" presetSubtype="8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7" dur="1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27000"/>
                            </p:stCondLst>
                            <p:childTnLst>
                              <p:par>
                                <p:cTn id="272" presetID="1" presetClass="entr" presetSubtype="0" fill="hold" grpId="0" nodeType="after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43000"/>
                            </p:stCondLst>
                            <p:childTnLst>
                              <p:par>
                                <p:cTn id="27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76" dur="1" fill="hold"/>
                                        <p:tgtEl>
                                          <p:spTgt spid="3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43500"/>
                            </p:stCondLst>
                            <p:childTnLst>
                              <p:par>
                                <p:cTn id="284" presetID="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6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7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45000"/>
                            </p:stCondLst>
                            <p:childTnLst>
                              <p:par>
                                <p:cTn id="289" presetID="1" presetClass="mediacall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0" dur="7176" fill="hold"/>
                                        <p:tgtEl>
                                          <p:spTgt spid="3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>
                            <p:stCondLst>
                              <p:cond delay="49000"/>
                            </p:stCondLst>
                            <p:childTnLst>
                              <p:par>
                                <p:cTn id="292" presetID="22" presetClass="entr" presetSubtype="8" fill="hold" nodeType="after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4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22" presetClass="entr" presetSubtype="8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56500"/>
                            </p:stCondLst>
                            <p:childTnLst>
                              <p:par>
                                <p:cTn id="2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1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6" dur="25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" dur="25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8" dur="25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25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56750"/>
                            </p:stCondLst>
                            <p:childTnLst>
                              <p:par>
                                <p:cTn id="3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4" dur="1" fill="hold"/>
                                        <p:tgtEl>
                                          <p:spTgt spid="3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5" fill="hold">
                            <p:stCondLst>
                              <p:cond delay="56750"/>
                            </p:stCondLst>
                            <p:childTnLst>
                              <p:par>
                                <p:cTn id="316" presetID="2" presetClass="entr" presetSubtype="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9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58250"/>
                            </p:stCondLst>
                            <p:childTnLst>
                              <p:par>
                                <p:cTn id="321" presetID="22" presetClass="entr" presetSubtype="8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4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7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9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0" fill="hold">
                            <p:stCondLst>
                              <p:cond delay="61750"/>
                            </p:stCondLst>
                            <p:childTnLst>
                              <p:par>
                                <p:cTn id="3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3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5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8" dur="25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25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0" dur="25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25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62000"/>
                            </p:stCondLst>
                            <p:childTnLst>
                              <p:par>
                                <p:cTn id="345" presetID="2" presetClass="entr" presetSubtype="1" fill="hold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7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8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9" fill="hold">
                            <p:stCondLst>
                              <p:cond delay="63100"/>
                            </p:stCondLst>
                            <p:childTnLst>
                              <p:par>
                                <p:cTn id="350" presetID="22" presetClass="entr" presetSubtype="8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5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67600"/>
                            </p:stCondLst>
                            <p:childTnLst>
                              <p:par>
                                <p:cTn id="3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9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0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1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25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25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25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9" dur="25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0" fill="hold">
                            <p:stCondLst>
                              <p:cond delay="67850"/>
                            </p:stCondLst>
                            <p:childTnLst>
                              <p:par>
                                <p:cTn id="3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3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6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68350"/>
                            </p:stCondLst>
                            <p:childTnLst>
                              <p:par>
                                <p:cTn id="3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0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25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25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25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0" dur="25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92" dur="1" fill="hold"/>
                                        <p:tgtEl>
                                          <p:spTgt spid="3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3" fill="hold">
                            <p:stCondLst>
                              <p:cond delay="68600"/>
                            </p:stCondLst>
                            <p:childTnLst>
                              <p:par>
                                <p:cTn id="39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6" dur="7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7" dur="7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8" fill="hold">
                            <p:stCondLst>
                              <p:cond delay="69300"/>
                            </p:stCondLst>
                            <p:childTnLst>
                              <p:par>
                                <p:cTn id="399" presetID="1" presetClass="mediacall" presetSubtype="0" fill="hold" nodeType="afterEffect">
                                  <p:stCondLst>
                                    <p:cond delay="1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400" dur="1" fill="hold"/>
                                        <p:tgtEl>
                                          <p:spTgt spid="3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1" fill="hold">
                            <p:stCondLst>
                              <p:cond delay="82300"/>
                            </p:stCondLst>
                            <p:childTnLst>
                              <p:par>
                                <p:cTn id="402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4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5" presetID="10" presetClass="exit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6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93800"/>
                            </p:stCondLst>
                            <p:childTnLst>
                              <p:par>
                                <p:cTn id="409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4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5" fill="hold">
                            <p:stCondLst>
                              <p:cond delay="95300"/>
                            </p:stCondLst>
                            <p:childTnLst>
                              <p:par>
                                <p:cTn id="4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8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9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0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3" dur="25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25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5" dur="25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8" dur="25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9" fill="hold">
                            <p:stCondLst>
                              <p:cond delay="95550"/>
                            </p:stCondLst>
                            <p:childTnLst>
                              <p:par>
                                <p:cTn id="4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1" dur="1" fill="hold"/>
                                        <p:tgtEl>
                                          <p:spTgt spid="3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95550"/>
                            </p:stCondLst>
                            <p:childTnLst>
                              <p:par>
                                <p:cTn id="433" presetID="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5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6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7" fill="hold">
                            <p:stCondLst>
                              <p:cond delay="97050"/>
                            </p:stCondLst>
                            <p:childTnLst>
                              <p:par>
                                <p:cTn id="438" presetID="22" presetClass="entr" presetSubtype="8" fill="hold" nodeType="after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1" presetID="22" presetClass="entr" presetSubtype="8" fill="hold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117550"/>
                            </p:stCondLst>
                            <p:childTnLst>
                              <p:par>
                                <p:cTn id="4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7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9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2" dur="25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25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4" dur="25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7" dur="25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8" fill="hold">
                            <p:stCondLst>
                              <p:cond delay="117800"/>
                            </p:stCondLst>
                            <p:childTnLst>
                              <p:par>
                                <p:cTn id="4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4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5" fill="hold">
                            <p:stCondLst>
                              <p:cond delay="118300"/>
                            </p:stCondLst>
                            <p:childTnLst>
                              <p:par>
                                <p:cTn id="46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7" dur="1" fill="hold"/>
                                        <p:tgtEl>
                                          <p:spTgt spid="3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118300"/>
                            </p:stCondLst>
                            <p:childTnLst>
                              <p:par>
                                <p:cTn id="4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1" dur="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3" dur="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25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25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25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1" dur="25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2" fill="hold">
                            <p:stCondLst>
                              <p:cond delay="118550"/>
                            </p:stCondLst>
                            <p:childTnLst>
                              <p:par>
                                <p:cTn id="483" presetID="6" presetClass="entr" presetSubtype="32" fill="hold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85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6" fill="hold">
                            <p:stCondLst>
                              <p:cond delay="125550"/>
                            </p:stCondLst>
                            <p:childTnLst>
                              <p:par>
                                <p:cTn id="4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9" dur="50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0" fill="hold">
                            <p:stCondLst>
                              <p:cond delay="126050"/>
                            </p:stCondLst>
                            <p:childTnLst>
                              <p:par>
                                <p:cTn id="491" presetID="1" presetClass="mediacall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2" dur="1" fill="hold"/>
                                        <p:tgtEl>
                                          <p:spTgt spid="3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3" fill="hold">
                            <p:stCondLst>
                              <p:cond delay="129050"/>
                            </p:stCondLst>
                            <p:childTnLst>
                              <p:par>
                                <p:cTn id="49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5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8" dur="50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129550"/>
                            </p:stCondLst>
                            <p:childTnLst>
                              <p:par>
                                <p:cTn id="501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3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4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7" fill="hold">
                            <p:stCondLst>
                              <p:cond delay="131550"/>
                            </p:stCondLst>
                            <p:childTnLst>
                              <p:par>
                                <p:cTn id="50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0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1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2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5" dur="2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6" dur="2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7" dur="25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0" dur="25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1" fill="hold">
                            <p:stCondLst>
                              <p:cond delay="131800"/>
                            </p:stCondLst>
                            <p:childTnLst>
                              <p:par>
                                <p:cTn id="5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4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132800"/>
                            </p:stCondLst>
                            <p:childTnLst>
                              <p:par>
                                <p:cTn id="5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1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hold">
                            <p:stCondLst>
                              <p:cond delay="133300"/>
                            </p:stCondLst>
                            <p:childTnLst>
                              <p:par>
                                <p:cTn id="5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5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6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7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0" dur="25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1" dur="25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2" dur="25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5" dur="25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6" fill="hold">
                            <p:stCondLst>
                              <p:cond delay="133550"/>
                            </p:stCondLst>
                            <p:childTnLst>
                              <p:par>
                                <p:cTn id="5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9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3" fill="hold">
                            <p:stCondLst>
                              <p:cond delay="134550"/>
                            </p:stCondLst>
                            <p:childTnLst>
                              <p:par>
                                <p:cTn id="5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6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7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8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1" dur="25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2" dur="25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3" dur="25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6" dur="25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25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8" dur="25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1" dur="25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2" dur="25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3" dur="25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6" dur="25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7" fill="hold">
                            <p:stCondLst>
                              <p:cond delay="134800"/>
                            </p:stCondLst>
                            <p:childTnLst>
                              <p:par>
                                <p:cTn id="578" presetID="6" presetClass="entr" presetSubtype="3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580"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1" fill="hold">
                            <p:stCondLst>
                              <p:cond delay="136800"/>
                            </p:stCondLst>
                            <p:childTnLst>
                              <p:par>
                                <p:cTn id="5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4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7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8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9" dur="5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5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9"/>
                </p:tgtEl>
              </p:cMediaNode>
            </p:audio>
            <p:audio>
              <p:cMediaNode vol="80000">
                <p:cTn id="5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3"/>
                </p:tgtEl>
              </p:cMediaNode>
            </p:audio>
            <p:audio>
              <p:cMediaNode vol="80000">
                <p:cTn id="5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4"/>
                </p:tgtEl>
              </p:cMediaNode>
            </p:audio>
            <p:audio>
              <p:cMediaNode vol="80000">
                <p:cTn id="59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6"/>
                </p:tgtEl>
              </p:cMediaNode>
            </p:audio>
            <p:audio>
              <p:cMediaNode vol="80000">
                <p:cTn id="5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7"/>
                </p:tgtEl>
              </p:cMediaNode>
            </p:audio>
            <p:audio>
              <p:cMediaNode vol="80000">
                <p:cTn id="5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9"/>
                </p:tgtEl>
              </p:cMediaNode>
            </p:audio>
            <p:audio>
              <p:cMediaNode vol="80000">
                <p:cTn id="5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0"/>
                </p:tgtEl>
              </p:cMediaNode>
            </p:audio>
            <p:audio>
              <p:cMediaNode vol="80000">
                <p:cTn id="5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2"/>
                </p:tgtEl>
              </p:cMediaNode>
            </p:audio>
            <p:audio>
              <p:cMediaNode vol="80000">
                <p:cTn id="5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3"/>
                </p:tgtEl>
              </p:cMediaNode>
            </p:audio>
            <p:audio>
              <p:cMediaNode vol="80000">
                <p:cTn id="6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4"/>
                </p:tgtEl>
              </p:cMediaNode>
            </p:audio>
          </p:childTnLst>
        </p:cTn>
      </p:par>
    </p:tnLst>
    <p:bldLst>
      <p:bldP spid="99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79" grpId="0" animBg="1"/>
      <p:bldP spid="77" grpId="0" animBg="1"/>
      <p:bldP spid="74" grpId="0" animBg="1"/>
      <p:bldP spid="73" grpId="0" animBg="1"/>
      <p:bldP spid="72" grpId="0" animBg="1"/>
      <p:bldP spid="71" grpId="0" animBg="1"/>
      <p:bldP spid="69" grpId="0" animBg="1"/>
      <p:bldP spid="183" grpId="0"/>
      <p:bldP spid="98" grpId="0" animBg="1"/>
      <p:bldP spid="205" grpId="0"/>
      <p:bldP spid="206" grpId="0"/>
      <p:bldP spid="207" grpId="0"/>
      <p:bldP spid="208" grpId="0"/>
      <p:bldP spid="209" grpId="0"/>
      <p:bldP spid="210" grpId="0"/>
      <p:bldP spid="211" grpId="0"/>
      <p:bldP spid="212" grpId="0"/>
      <p:bldP spid="213" grpId="0"/>
      <p:bldP spid="214" grpId="0"/>
      <p:bldP spid="215" grpId="0"/>
      <p:bldP spid="216" grpId="0"/>
      <p:bldP spid="217" grpId="0"/>
      <p:bldP spid="218" grpId="0"/>
      <p:bldP spid="219" grpId="0"/>
      <p:bldP spid="220" grpId="0"/>
      <p:bldP spid="221" grpId="0"/>
      <p:bldP spid="222" grpId="0"/>
      <p:bldP spid="223" grpId="0"/>
      <p:bldP spid="224" grpId="0"/>
      <p:bldP spid="225" grpId="0"/>
      <p:bldP spid="226" grpId="0"/>
      <p:bldP spid="227" grpId="0"/>
      <p:bldP spid="233" grpId="0" animBg="1"/>
      <p:bldP spid="78" grpId="0" animBg="1"/>
      <p:bldP spid="75" grpId="0" animBg="1"/>
      <p:bldP spid="76" grpId="0" animBg="1"/>
      <p:bldP spid="70" grpId="0" animBg="1"/>
      <p:bldP spid="232" grpId="0" animBg="1"/>
      <p:bldP spid="68" grpId="0" animBg="1"/>
      <p:bldP spid="67" grpId="0" animBg="1"/>
      <p:bldP spid="242" grpId="0"/>
      <p:bldP spid="150" grpId="0" animBg="1"/>
      <p:bldP spid="159" grpId="0" animBg="1"/>
      <p:bldP spid="160" grpId="0" animBg="1"/>
      <p:bldP spid="161" grpId="0" animBg="1"/>
      <p:bldP spid="162" grpId="0" animBg="1"/>
      <p:bldP spid="164" grpId="0" animBg="1"/>
      <p:bldP spid="177" grpId="0" animBg="1"/>
      <p:bldP spid="178" grpId="0" animBg="1"/>
      <p:bldP spid="179" grpId="0" animBg="1"/>
      <p:bldP spid="180" grpId="0" animBg="1"/>
      <p:bldP spid="181" grpId="0" animBg="1"/>
      <p:bldP spid="182" grpId="0" animBg="1"/>
      <p:bldP spid="184" grpId="0" animBg="1"/>
      <p:bldP spid="191" grpId="0" animBg="1"/>
      <p:bldP spid="192" grpId="0"/>
      <p:bldP spid="193" grpId="0"/>
      <p:bldP spid="194" grpId="0"/>
      <p:bldP spid="196" grpId="0" animBg="1"/>
      <p:bldP spid="197" grpId="0" animBg="1"/>
      <p:bldP spid="199" grpId="0" animBg="1"/>
      <p:bldP spid="200" grpId="0" animBg="1"/>
      <p:bldP spid="202" grpId="0" animBg="1"/>
      <p:bldP spid="203" grpId="0" animBg="1"/>
      <p:bldP spid="228" grpId="0" animBg="1"/>
      <p:bldP spid="229" grpId="0" animBg="1"/>
      <p:bldP spid="230" grpId="0"/>
      <p:bldP spid="318" grpId="0"/>
      <p:bldP spid="335" grpId="0" animBg="1"/>
      <p:bldP spid="340" grpId="0" build="allAtOnce"/>
    </p:bldLst>
  </p:timing>
  <p:extLst>
    <p:ext uri="{E180D4A7-C9FB-4DFB-919C-405C955672EB}">
      <p14:showEvtLst xmlns:p14="http://schemas.microsoft.com/office/powerpoint/2010/main">
        <p14:playEvt time="21" objId="5"/>
        <p14:stopEvt time="110302" objId="5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7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684DB699-0A20-4932-BC81-713CE52FB5F4}"/>
              </a:ext>
            </a:extLst>
          </p:cNvPr>
          <p:cNvSpPr txBox="1"/>
          <p:nvPr/>
        </p:nvSpPr>
        <p:spPr>
          <a:xfrm>
            <a:off x="5647776" y="10831275"/>
            <a:ext cx="3274977" cy="39841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>
                <a:solidFill>
                  <a:srgbClr val="E6E7E9"/>
                </a:solidFill>
                <a:latin typeface="Tw Cen MT" panose="020B0602020104020603" pitchFamily="34" charset="0"/>
              </a:rPr>
              <a:t>1</a:t>
            </a:r>
          </a:p>
          <a:p>
            <a:r>
              <a:rPr lang="en-US" sz="28700" dirty="0">
                <a:solidFill>
                  <a:srgbClr val="E6E7E9"/>
                </a:solidFill>
                <a:latin typeface="Tw Cen MT" panose="020B0602020104020603" pitchFamily="34" charset="0"/>
              </a:rPr>
              <a:t>2</a:t>
            </a:r>
          </a:p>
          <a:p>
            <a:r>
              <a:rPr lang="en-US" sz="28700" dirty="0">
                <a:solidFill>
                  <a:srgbClr val="E6E7E9"/>
                </a:solidFill>
                <a:latin typeface="Tw Cen MT" panose="020B0602020104020603" pitchFamily="34" charset="0"/>
              </a:rPr>
              <a:t>3</a:t>
            </a:r>
          </a:p>
          <a:p>
            <a:r>
              <a:rPr lang="en-US" sz="28700" dirty="0">
                <a:solidFill>
                  <a:srgbClr val="E6E7E9"/>
                </a:solidFill>
                <a:latin typeface="Tw Cen MT" panose="020B0602020104020603" pitchFamily="34" charset="0"/>
              </a:rPr>
              <a:t>4</a:t>
            </a:r>
          </a:p>
          <a:p>
            <a:r>
              <a:rPr lang="en-US" sz="28700" dirty="0">
                <a:solidFill>
                  <a:srgbClr val="E6E7E9"/>
                </a:solidFill>
                <a:latin typeface="Tw Cen MT" panose="020B0602020104020603" pitchFamily="34" charset="0"/>
              </a:rPr>
              <a:t>5</a:t>
            </a:r>
          </a:p>
          <a:p>
            <a:r>
              <a:rPr lang="en-US" sz="28700" dirty="0">
                <a:solidFill>
                  <a:srgbClr val="E6E7E9"/>
                </a:solidFill>
                <a:latin typeface="Tw Cen MT" panose="020B0602020104020603" pitchFamily="34" charset="0"/>
              </a:rPr>
              <a:t>6</a:t>
            </a:r>
          </a:p>
          <a:p>
            <a:r>
              <a:rPr lang="en-US" sz="28700" dirty="0">
                <a:solidFill>
                  <a:srgbClr val="E6E7E9"/>
                </a:solidFill>
                <a:latin typeface="Tw Cen MT" panose="020B0602020104020603" pitchFamily="34" charset="0"/>
              </a:rPr>
              <a:t>7</a:t>
            </a:r>
          </a:p>
          <a:p>
            <a:r>
              <a:rPr lang="en-US" sz="28700" dirty="0">
                <a:solidFill>
                  <a:srgbClr val="E6E7E9"/>
                </a:solidFill>
                <a:latin typeface="Tw Cen MT" panose="020B0602020104020603" pitchFamily="34" charset="0"/>
              </a:rPr>
              <a:t>8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93E66C-6DB4-44DF-A262-F81E887295CA}"/>
              </a:ext>
            </a:extLst>
          </p:cNvPr>
          <p:cNvSpPr txBox="1"/>
          <p:nvPr/>
        </p:nvSpPr>
        <p:spPr>
          <a:xfrm>
            <a:off x="7431538" y="9812017"/>
            <a:ext cx="3274977" cy="66341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1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2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3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4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5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6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7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8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9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0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1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2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3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4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5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B11659A-E820-4010-B1C9-65AD54FF1A12}"/>
              </a:ext>
            </a:extLst>
          </p:cNvPr>
          <p:cNvSpPr/>
          <p:nvPr/>
        </p:nvSpPr>
        <p:spPr>
          <a:xfrm>
            <a:off x="5235288" y="1047160"/>
            <a:ext cx="4616657" cy="6465057"/>
          </a:xfrm>
          <a:prstGeom prst="rect">
            <a:avLst/>
          </a:prstGeom>
          <a:solidFill>
            <a:srgbClr val="E6E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5E1AB96-CF91-4996-8B67-C883B36D5F86}"/>
              </a:ext>
            </a:extLst>
          </p:cNvPr>
          <p:cNvSpPr/>
          <p:nvPr/>
        </p:nvSpPr>
        <p:spPr>
          <a:xfrm>
            <a:off x="-8544" y="5756867"/>
            <a:ext cx="10162194" cy="1215433"/>
          </a:xfrm>
          <a:prstGeom prst="rect">
            <a:avLst/>
          </a:prstGeom>
          <a:solidFill>
            <a:srgbClr val="50A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0AAE2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17835AE-E058-4A74-B008-DCDBD9AD4DCC}"/>
              </a:ext>
            </a:extLst>
          </p:cNvPr>
          <p:cNvSpPr/>
          <p:nvPr/>
        </p:nvSpPr>
        <p:spPr>
          <a:xfrm>
            <a:off x="-8544" y="3623267"/>
            <a:ext cx="12105294" cy="1215433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D7D31"/>
              </a:solidFill>
            </a:endParaRPr>
          </a:p>
        </p:txBody>
      </p:sp>
      <p:pic>
        <p:nvPicPr>
          <p:cNvPr id="3" name="Sat Nov 16 2019 (6)">
            <a:hlinkClick r:id="" action="ppaction://media"/>
            <a:extLst>
              <a:ext uri="{FF2B5EF4-FFF2-40B4-BE49-F238E27FC236}">
                <a16:creationId xmlns:a16="http://schemas.microsoft.com/office/drawing/2014/main" id="{B09E58FF-7BFD-4B8F-B355-D86210B13EB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520" end="2159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31242" y="-1090864"/>
            <a:ext cx="609600" cy="6096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E5790D0-35DB-45A4-95CD-A4BD839B6349}"/>
              </a:ext>
            </a:extLst>
          </p:cNvPr>
          <p:cNvGrpSpPr/>
          <p:nvPr/>
        </p:nvGrpSpPr>
        <p:grpSpPr>
          <a:xfrm>
            <a:off x="1831182" y="1047161"/>
            <a:ext cx="3989715" cy="1530646"/>
            <a:chOff x="2430377" y="0"/>
            <a:chExt cx="2550693" cy="97856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E5BFB9A-89E7-4A1A-ABF6-F9F64659454D}"/>
                </a:ext>
              </a:extLst>
            </p:cNvPr>
            <p:cNvSpPr/>
            <p:nvPr/>
          </p:nvSpPr>
          <p:spPr>
            <a:xfrm>
              <a:off x="2430377" y="0"/>
              <a:ext cx="2550693" cy="97856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5B5F9A4-F3A7-4996-B711-6C14894AA3BB}"/>
                </a:ext>
              </a:extLst>
            </p:cNvPr>
            <p:cNvSpPr txBox="1"/>
            <p:nvPr/>
          </p:nvSpPr>
          <p:spPr>
            <a:xfrm>
              <a:off x="2719133" y="27590"/>
              <a:ext cx="1973181" cy="924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>
                  <a:solidFill>
                    <a:srgbClr val="ED7D31"/>
                  </a:solidFill>
                  <a:latin typeface="Tw Cen MT" panose="020B0602020104020603" pitchFamily="34" charset="0"/>
                </a:rPr>
                <a:t>2007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2AFFB9E-3C9C-4D11-BE17-8552AC75BF25}"/>
              </a:ext>
            </a:extLst>
          </p:cNvPr>
          <p:cNvGrpSpPr/>
          <p:nvPr/>
        </p:nvGrpSpPr>
        <p:grpSpPr>
          <a:xfrm>
            <a:off x="8809503" y="1047160"/>
            <a:ext cx="3989715" cy="1530646"/>
            <a:chOff x="9296404" y="2753116"/>
            <a:chExt cx="2550693" cy="97856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118F032-1EF7-4D64-BCDE-0C72C7CCCB83}"/>
                </a:ext>
              </a:extLst>
            </p:cNvPr>
            <p:cNvSpPr/>
            <p:nvPr/>
          </p:nvSpPr>
          <p:spPr>
            <a:xfrm>
              <a:off x="9296404" y="2753116"/>
              <a:ext cx="2550693" cy="97856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33F3F6F-8463-4B44-9A5E-CA0039693C60}"/>
                </a:ext>
              </a:extLst>
            </p:cNvPr>
            <p:cNvSpPr txBox="1"/>
            <p:nvPr/>
          </p:nvSpPr>
          <p:spPr>
            <a:xfrm>
              <a:off x="9573128" y="2780706"/>
              <a:ext cx="1997244" cy="924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800" b="1" dirty="0">
                  <a:solidFill>
                    <a:srgbClr val="50AAE2"/>
                  </a:solidFill>
                  <a:latin typeface="Tw Cen MT" panose="020B0602020104020603" pitchFamily="34" charset="0"/>
                </a:rPr>
                <a:t>2017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81BF4B7-B085-46B4-BB3D-498C89A8A6D0}"/>
              </a:ext>
            </a:extLst>
          </p:cNvPr>
          <p:cNvSpPr txBox="1"/>
          <p:nvPr/>
        </p:nvSpPr>
        <p:spPr>
          <a:xfrm>
            <a:off x="1515975" y="2474843"/>
            <a:ext cx="496503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>
                <a:solidFill>
                  <a:srgbClr val="ED7D31"/>
                </a:solidFill>
                <a:latin typeface="Tw Cen MT" panose="020B0602020104020603" pitchFamily="34" charset="0"/>
              </a:rPr>
              <a:t>42031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9C5D53-3C3D-40C1-ABCC-F825A728DFBA}"/>
              </a:ext>
            </a:extLst>
          </p:cNvPr>
          <p:cNvSpPr txBox="1"/>
          <p:nvPr/>
        </p:nvSpPr>
        <p:spPr>
          <a:xfrm>
            <a:off x="8410074" y="2490886"/>
            <a:ext cx="501316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>
                <a:solidFill>
                  <a:srgbClr val="50AAE2"/>
                </a:solidFill>
                <a:latin typeface="Tw Cen MT" panose="020B0602020104020603" pitchFamily="34" charset="0"/>
              </a:rPr>
              <a:t>38689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239048-5590-40DD-88BA-C3FD26372F5D}"/>
              </a:ext>
            </a:extLst>
          </p:cNvPr>
          <p:cNvSpPr txBox="1"/>
          <p:nvPr/>
        </p:nvSpPr>
        <p:spPr>
          <a:xfrm>
            <a:off x="6200226" y="7745175"/>
            <a:ext cx="3274977" cy="354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1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2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3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4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5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6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7</a:t>
            </a:r>
          </a:p>
          <a:p>
            <a:r>
              <a:rPr lang="en-US" sz="28700" dirty="0">
                <a:solidFill>
                  <a:srgbClr val="50AAE2"/>
                </a:solidFill>
                <a:latin typeface="Tw Cen MT" panose="020B0602020104020603" pitchFamily="34" charset="0"/>
              </a:rPr>
              <a:t>8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729144-624B-4C77-B992-A8A7DD692594}"/>
              </a:ext>
            </a:extLst>
          </p:cNvPr>
          <p:cNvSpPr txBox="1"/>
          <p:nvPr/>
        </p:nvSpPr>
        <p:spPr>
          <a:xfrm>
            <a:off x="8054330" y="4821656"/>
            <a:ext cx="327497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>
                <a:solidFill>
                  <a:srgbClr val="50AAE2"/>
                </a:solidFill>
                <a:latin typeface="Tw Cen MT" panose="020B0602020104020603" pitchFamily="34" charset="0"/>
              </a:rPr>
              <a:t>%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BC1D421-9B35-4973-87AA-E1E494391789}"/>
              </a:ext>
            </a:extLst>
          </p:cNvPr>
          <p:cNvSpPr/>
          <p:nvPr/>
        </p:nvSpPr>
        <p:spPr>
          <a:xfrm>
            <a:off x="0" y="0"/>
            <a:ext cx="14630400" cy="104716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DE86E8-DF3D-4A10-B776-B9B3BC6BA525}"/>
              </a:ext>
            </a:extLst>
          </p:cNvPr>
          <p:cNvSpPr txBox="1"/>
          <p:nvPr/>
        </p:nvSpPr>
        <p:spPr>
          <a:xfrm>
            <a:off x="0" y="-228445"/>
            <a:ext cx="14630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Number of Fatalities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6FA4428-1E93-4044-8776-668E7D7393F5}"/>
              </a:ext>
            </a:extLst>
          </p:cNvPr>
          <p:cNvSpPr/>
          <p:nvPr/>
        </p:nvSpPr>
        <p:spPr>
          <a:xfrm>
            <a:off x="3301093" y="8591919"/>
            <a:ext cx="9324044" cy="2380881"/>
          </a:xfrm>
          <a:prstGeom prst="rect">
            <a:avLst/>
          </a:prstGeom>
          <a:solidFill>
            <a:srgbClr val="E6E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E213155-4ABC-42D6-ABE3-BC3D9C92849D}"/>
              </a:ext>
            </a:extLst>
          </p:cNvPr>
          <p:cNvSpPr/>
          <p:nvPr/>
        </p:nvSpPr>
        <p:spPr>
          <a:xfrm>
            <a:off x="6251549" y="1047160"/>
            <a:ext cx="2106291" cy="4327315"/>
          </a:xfrm>
          <a:prstGeom prst="rect">
            <a:avLst/>
          </a:prstGeom>
          <a:solidFill>
            <a:srgbClr val="E6E7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9C793329-7BEE-41B1-A89E-4E656DD2F5A9}"/>
              </a:ext>
            </a:extLst>
          </p:cNvPr>
          <p:cNvSpPr/>
          <p:nvPr/>
        </p:nvSpPr>
        <p:spPr>
          <a:xfrm>
            <a:off x="4486918" y="5638800"/>
            <a:ext cx="1764632" cy="2695073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DA639FC-5234-4C8D-AF48-DCA0EA15E1B2}"/>
              </a:ext>
            </a:extLst>
          </p:cNvPr>
          <p:cNvSpPr/>
          <p:nvPr/>
        </p:nvSpPr>
        <p:spPr>
          <a:xfrm>
            <a:off x="4010526" y="-1315453"/>
            <a:ext cx="609600" cy="4033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Sat Nov 16 2019 (7)">
            <a:hlinkClick r:id="" action="ppaction://media"/>
            <a:extLst>
              <a:ext uri="{FF2B5EF4-FFF2-40B4-BE49-F238E27FC236}">
                <a16:creationId xmlns:a16="http://schemas.microsoft.com/office/drawing/2014/main" id="{39E620EC-16C7-4555-A8DA-EC47C21011B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1279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42346" y="-1009435"/>
            <a:ext cx="609600" cy="6096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44F973F3-CB1D-4B1C-934D-C1CA6BBF5A9A}"/>
              </a:ext>
            </a:extLst>
          </p:cNvPr>
          <p:cNvSpPr txBox="1"/>
          <p:nvPr/>
        </p:nvSpPr>
        <p:spPr>
          <a:xfrm>
            <a:off x="-10506" y="-74957"/>
            <a:ext cx="146409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Number of Fatalities Per 100,000 Miles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1F468E3-95C8-46E3-9C80-A0CA272143FD}"/>
              </a:ext>
            </a:extLst>
          </p:cNvPr>
          <p:cNvSpPr txBox="1"/>
          <p:nvPr/>
        </p:nvSpPr>
        <p:spPr>
          <a:xfrm>
            <a:off x="9279984" y="3465260"/>
            <a:ext cx="30863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Tw Cen MT" panose="020B0602020104020603" pitchFamily="34" charset="0"/>
              </a:rPr>
              <a:t>13.9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25EB400-6FD1-4A21-B074-2807C53D0995}"/>
              </a:ext>
            </a:extLst>
          </p:cNvPr>
          <p:cNvSpPr txBox="1"/>
          <p:nvPr/>
        </p:nvSpPr>
        <p:spPr>
          <a:xfrm>
            <a:off x="7286887" y="5620715"/>
            <a:ext cx="30863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latin typeface="Tw Cen MT" panose="020B0602020104020603" pitchFamily="34" charset="0"/>
              </a:rPr>
              <a:t>11.9</a:t>
            </a:r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A7DFC053-F493-4E73-93AC-0008A93A8831}"/>
              </a:ext>
            </a:extLst>
          </p:cNvPr>
          <p:cNvSpPr/>
          <p:nvPr/>
        </p:nvSpPr>
        <p:spPr>
          <a:xfrm>
            <a:off x="3470656" y="7683011"/>
            <a:ext cx="1764632" cy="2695073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747BBED-CA00-45B9-B589-9E468CECFF06}"/>
              </a:ext>
            </a:extLst>
          </p:cNvPr>
          <p:cNvSpPr txBox="1"/>
          <p:nvPr/>
        </p:nvSpPr>
        <p:spPr>
          <a:xfrm>
            <a:off x="9160061" y="6969579"/>
            <a:ext cx="3274977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>
                <a:solidFill>
                  <a:srgbClr val="50AAE2"/>
                </a:solidFill>
                <a:latin typeface="Tw Cen MT" panose="020B0602020104020603" pitchFamily="34" charset="0"/>
              </a:rPr>
              <a:t>%</a:t>
            </a:r>
          </a:p>
        </p:txBody>
      </p:sp>
      <p:pic>
        <p:nvPicPr>
          <p:cNvPr id="39" name="Sat Nov 16 2019 (7)">
            <a:hlinkClick r:id="" action="ppaction://media"/>
            <a:extLst>
              <a:ext uri="{FF2B5EF4-FFF2-40B4-BE49-F238E27FC236}">
                <a16:creationId xmlns:a16="http://schemas.microsoft.com/office/drawing/2014/main" id="{B1C4C1BD-FAA9-4DAE-8010-F8EA155FCD5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733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01715" y="-1067875"/>
            <a:ext cx="609600" cy="6096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E94F7C04-C205-4C92-94A3-7C0CAD357712}"/>
              </a:ext>
            </a:extLst>
          </p:cNvPr>
          <p:cNvSpPr/>
          <p:nvPr/>
        </p:nvSpPr>
        <p:spPr>
          <a:xfrm>
            <a:off x="4870369" y="-1260181"/>
            <a:ext cx="609600" cy="4033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FFB41DD5-03B7-4F85-8939-655A118DFE1F}"/>
              </a:ext>
            </a:extLst>
          </p:cNvPr>
          <p:cNvGrpSpPr/>
          <p:nvPr/>
        </p:nvGrpSpPr>
        <p:grpSpPr>
          <a:xfrm>
            <a:off x="699489" y="1750523"/>
            <a:ext cx="6466603" cy="7632409"/>
            <a:chOff x="237354" y="-9318485"/>
            <a:chExt cx="6466603" cy="7632409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AC494E69-A6CE-4ADE-99B8-8F32AAF5A8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7354" y="-3176739"/>
              <a:ext cx="1490663" cy="1490663"/>
            </a:xfrm>
            <a:prstGeom prst="rect">
              <a:avLst/>
            </a:prstGeom>
          </p:spPr>
        </p:pic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25CA6FBF-1BB9-4F34-8A83-0F19C7B48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55407" y="-3176739"/>
              <a:ext cx="1490663" cy="1490663"/>
            </a:xfrm>
            <a:prstGeom prst="rect">
              <a:avLst/>
            </a:prstGeom>
          </p:spPr>
        </p:pic>
        <p:pic>
          <p:nvPicPr>
            <p:cNvPr id="45" name="Graphic 44">
              <a:extLst>
                <a:ext uri="{FF2B5EF4-FFF2-40B4-BE49-F238E27FC236}">
                  <a16:creationId xmlns:a16="http://schemas.microsoft.com/office/drawing/2014/main" id="{E3461736-1276-471F-82DC-2A9510F344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47054" y="-3176739"/>
              <a:ext cx="1490663" cy="1490663"/>
            </a:xfrm>
            <a:prstGeom prst="rect">
              <a:avLst/>
            </a:prstGeom>
          </p:spPr>
        </p:pic>
        <p:pic>
          <p:nvPicPr>
            <p:cNvPr id="46" name="Graphic 45">
              <a:extLst>
                <a:ext uri="{FF2B5EF4-FFF2-40B4-BE49-F238E27FC236}">
                  <a16:creationId xmlns:a16="http://schemas.microsoft.com/office/drawing/2014/main" id="{A14BBB2E-3952-4140-B5D8-3F822625E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65107" y="-3176739"/>
              <a:ext cx="1490663" cy="1490663"/>
            </a:xfrm>
            <a:prstGeom prst="rect">
              <a:avLst/>
            </a:prstGeom>
          </p:spPr>
        </p:pic>
        <p:pic>
          <p:nvPicPr>
            <p:cNvPr id="47" name="Graphic 46">
              <a:extLst>
                <a:ext uri="{FF2B5EF4-FFF2-40B4-BE49-F238E27FC236}">
                  <a16:creationId xmlns:a16="http://schemas.microsoft.com/office/drawing/2014/main" id="{215A26A9-FB64-418A-9CFE-7DB898E77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085541" y="-3176739"/>
              <a:ext cx="1490663" cy="1490663"/>
            </a:xfrm>
            <a:prstGeom prst="rect">
              <a:avLst/>
            </a:prstGeom>
          </p:spPr>
        </p:pic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97B06308-F8BB-46C7-90AE-C9EAAE1FB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803594" y="-3176739"/>
              <a:ext cx="1490663" cy="1490663"/>
            </a:xfrm>
            <a:prstGeom prst="rect">
              <a:avLst/>
            </a:prstGeom>
          </p:spPr>
        </p:pic>
        <p:pic>
          <p:nvPicPr>
            <p:cNvPr id="49" name="Graphic 48">
              <a:extLst>
                <a:ext uri="{FF2B5EF4-FFF2-40B4-BE49-F238E27FC236}">
                  <a16:creationId xmlns:a16="http://schemas.microsoft.com/office/drawing/2014/main" id="{EEEBF8F4-60DA-42B8-890B-DE056F59E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95241" y="-3176739"/>
              <a:ext cx="1490663" cy="1490663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0FE20680-4393-4167-9154-DFFBF3A9C6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213294" y="-3176739"/>
              <a:ext cx="1490663" cy="1490663"/>
            </a:xfrm>
            <a:prstGeom prst="rect">
              <a:avLst/>
            </a:prstGeom>
          </p:spPr>
        </p:pic>
        <p:pic>
          <p:nvPicPr>
            <p:cNvPr id="51" name="Graphic 50">
              <a:extLst>
                <a:ext uri="{FF2B5EF4-FFF2-40B4-BE49-F238E27FC236}">
                  <a16:creationId xmlns:a16="http://schemas.microsoft.com/office/drawing/2014/main" id="{941D6C21-8E9F-4767-A8DC-1E8B176D2E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7354" y="-4704881"/>
              <a:ext cx="1490663" cy="1490663"/>
            </a:xfrm>
            <a:prstGeom prst="rect">
              <a:avLst/>
            </a:prstGeom>
          </p:spPr>
        </p:pic>
        <p:pic>
          <p:nvPicPr>
            <p:cNvPr id="52" name="Graphic 51">
              <a:extLst>
                <a:ext uri="{FF2B5EF4-FFF2-40B4-BE49-F238E27FC236}">
                  <a16:creationId xmlns:a16="http://schemas.microsoft.com/office/drawing/2014/main" id="{F8441AA8-3051-4850-88E8-95A3E9639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55407" y="-4704881"/>
              <a:ext cx="1490663" cy="1490663"/>
            </a:xfrm>
            <a:prstGeom prst="rect">
              <a:avLst/>
            </a:prstGeom>
          </p:spPr>
        </p:pic>
        <p:pic>
          <p:nvPicPr>
            <p:cNvPr id="53" name="Graphic 52">
              <a:extLst>
                <a:ext uri="{FF2B5EF4-FFF2-40B4-BE49-F238E27FC236}">
                  <a16:creationId xmlns:a16="http://schemas.microsoft.com/office/drawing/2014/main" id="{5E7DDE50-D55F-44D2-B620-A4F22EED5E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47054" y="-4704881"/>
              <a:ext cx="1490663" cy="1490663"/>
            </a:xfrm>
            <a:prstGeom prst="rect">
              <a:avLst/>
            </a:prstGeom>
          </p:spPr>
        </p:pic>
        <p:pic>
          <p:nvPicPr>
            <p:cNvPr id="54" name="Graphic 53">
              <a:extLst>
                <a:ext uri="{FF2B5EF4-FFF2-40B4-BE49-F238E27FC236}">
                  <a16:creationId xmlns:a16="http://schemas.microsoft.com/office/drawing/2014/main" id="{19327E79-4935-41C1-BE7E-991C2800D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65107" y="-4704881"/>
              <a:ext cx="1490663" cy="1490663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A981B35D-38DF-4AEC-941E-D97571762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085541" y="-4704881"/>
              <a:ext cx="1490663" cy="1490663"/>
            </a:xfrm>
            <a:prstGeom prst="rect">
              <a:avLst/>
            </a:prstGeom>
          </p:spPr>
        </p:pic>
        <p:pic>
          <p:nvPicPr>
            <p:cNvPr id="56" name="Graphic 55">
              <a:extLst>
                <a:ext uri="{FF2B5EF4-FFF2-40B4-BE49-F238E27FC236}">
                  <a16:creationId xmlns:a16="http://schemas.microsoft.com/office/drawing/2014/main" id="{D579DDC8-658A-471E-8055-50ED8F6FC1C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803594" y="-4704881"/>
              <a:ext cx="1490663" cy="1490663"/>
            </a:xfrm>
            <a:prstGeom prst="rect">
              <a:avLst/>
            </a:prstGeom>
          </p:spPr>
        </p:pic>
        <p:pic>
          <p:nvPicPr>
            <p:cNvPr id="57" name="Graphic 56">
              <a:extLst>
                <a:ext uri="{FF2B5EF4-FFF2-40B4-BE49-F238E27FC236}">
                  <a16:creationId xmlns:a16="http://schemas.microsoft.com/office/drawing/2014/main" id="{507B1A28-21FE-4056-9922-65D6E1A83E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95241" y="-4704881"/>
              <a:ext cx="1490663" cy="1490663"/>
            </a:xfrm>
            <a:prstGeom prst="rect">
              <a:avLst/>
            </a:prstGeom>
          </p:spPr>
        </p:pic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CC4F6EA-8C35-4193-8BF3-1AD0CBE07E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213294" y="-4704881"/>
              <a:ext cx="1490663" cy="1490663"/>
            </a:xfrm>
            <a:prstGeom prst="rect">
              <a:avLst/>
            </a:prstGeom>
          </p:spPr>
        </p:pic>
        <p:pic>
          <p:nvPicPr>
            <p:cNvPr id="59" name="Graphic 58">
              <a:extLst>
                <a:ext uri="{FF2B5EF4-FFF2-40B4-BE49-F238E27FC236}">
                  <a16:creationId xmlns:a16="http://schemas.microsoft.com/office/drawing/2014/main" id="{6A8F7ED8-D3A6-426F-B189-E91A3DB830B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7354" y="-6262201"/>
              <a:ext cx="1490663" cy="1490663"/>
            </a:xfrm>
            <a:prstGeom prst="rect">
              <a:avLst/>
            </a:prstGeom>
          </p:spPr>
        </p:pic>
        <p:pic>
          <p:nvPicPr>
            <p:cNvPr id="60" name="Graphic 59">
              <a:extLst>
                <a:ext uri="{FF2B5EF4-FFF2-40B4-BE49-F238E27FC236}">
                  <a16:creationId xmlns:a16="http://schemas.microsoft.com/office/drawing/2014/main" id="{5040AF09-92C3-41DB-A818-4A256AAD9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55407" y="-6262201"/>
              <a:ext cx="1490663" cy="1490663"/>
            </a:xfrm>
            <a:prstGeom prst="rect">
              <a:avLst/>
            </a:prstGeom>
          </p:spPr>
        </p:pic>
        <p:pic>
          <p:nvPicPr>
            <p:cNvPr id="61" name="Graphic 60">
              <a:extLst>
                <a:ext uri="{FF2B5EF4-FFF2-40B4-BE49-F238E27FC236}">
                  <a16:creationId xmlns:a16="http://schemas.microsoft.com/office/drawing/2014/main" id="{4B4063DE-0CAB-4753-A931-2EDF0DDA88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47054" y="-6262201"/>
              <a:ext cx="1490663" cy="1490663"/>
            </a:xfrm>
            <a:prstGeom prst="rect">
              <a:avLst/>
            </a:prstGeom>
          </p:spPr>
        </p:pic>
        <p:pic>
          <p:nvPicPr>
            <p:cNvPr id="62" name="Graphic 61">
              <a:extLst>
                <a:ext uri="{FF2B5EF4-FFF2-40B4-BE49-F238E27FC236}">
                  <a16:creationId xmlns:a16="http://schemas.microsoft.com/office/drawing/2014/main" id="{A64E1842-09BF-45E9-B0DE-1F8F6E1CA17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65107" y="-6262201"/>
              <a:ext cx="1490663" cy="1490663"/>
            </a:xfrm>
            <a:prstGeom prst="rect">
              <a:avLst/>
            </a:prstGeom>
          </p:spPr>
        </p:pic>
        <p:pic>
          <p:nvPicPr>
            <p:cNvPr id="63" name="Graphic 62">
              <a:extLst>
                <a:ext uri="{FF2B5EF4-FFF2-40B4-BE49-F238E27FC236}">
                  <a16:creationId xmlns:a16="http://schemas.microsoft.com/office/drawing/2014/main" id="{013BD217-C3CE-46E7-BCD9-95F88151E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085541" y="-6262201"/>
              <a:ext cx="1490663" cy="1490663"/>
            </a:xfrm>
            <a:prstGeom prst="rect">
              <a:avLst/>
            </a:prstGeom>
          </p:spPr>
        </p:pic>
        <p:pic>
          <p:nvPicPr>
            <p:cNvPr id="64" name="Graphic 63">
              <a:extLst>
                <a:ext uri="{FF2B5EF4-FFF2-40B4-BE49-F238E27FC236}">
                  <a16:creationId xmlns:a16="http://schemas.microsoft.com/office/drawing/2014/main" id="{4416F4BE-7A46-49AC-8991-6F04179931C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803594" y="-6262201"/>
              <a:ext cx="1490663" cy="1490663"/>
            </a:xfrm>
            <a:prstGeom prst="rect">
              <a:avLst/>
            </a:prstGeom>
          </p:spPr>
        </p:pic>
        <p:pic>
          <p:nvPicPr>
            <p:cNvPr id="65" name="Graphic 64">
              <a:extLst>
                <a:ext uri="{FF2B5EF4-FFF2-40B4-BE49-F238E27FC236}">
                  <a16:creationId xmlns:a16="http://schemas.microsoft.com/office/drawing/2014/main" id="{A6958942-4209-4400-A35C-193E63066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95241" y="-6262201"/>
              <a:ext cx="1490663" cy="1490663"/>
            </a:xfrm>
            <a:prstGeom prst="rect">
              <a:avLst/>
            </a:prstGeom>
          </p:spPr>
        </p:pic>
        <p:pic>
          <p:nvPicPr>
            <p:cNvPr id="66" name="Graphic 65">
              <a:extLst>
                <a:ext uri="{FF2B5EF4-FFF2-40B4-BE49-F238E27FC236}">
                  <a16:creationId xmlns:a16="http://schemas.microsoft.com/office/drawing/2014/main" id="{C718DF66-B2AD-4A39-AB46-9416AB80F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213294" y="-6262201"/>
              <a:ext cx="1490663" cy="1490663"/>
            </a:xfrm>
            <a:prstGeom prst="rect">
              <a:avLst/>
            </a:prstGeom>
          </p:spPr>
        </p:pic>
        <p:pic>
          <p:nvPicPr>
            <p:cNvPr id="67" name="Graphic 66">
              <a:extLst>
                <a:ext uri="{FF2B5EF4-FFF2-40B4-BE49-F238E27FC236}">
                  <a16:creationId xmlns:a16="http://schemas.microsoft.com/office/drawing/2014/main" id="{ED5D791B-DCE0-4529-B2AF-5758F1306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7354" y="-7790343"/>
              <a:ext cx="1490663" cy="1490663"/>
            </a:xfrm>
            <a:prstGeom prst="rect">
              <a:avLst/>
            </a:prstGeom>
          </p:spPr>
        </p:pic>
        <p:pic>
          <p:nvPicPr>
            <p:cNvPr id="68" name="Graphic 67">
              <a:extLst>
                <a:ext uri="{FF2B5EF4-FFF2-40B4-BE49-F238E27FC236}">
                  <a16:creationId xmlns:a16="http://schemas.microsoft.com/office/drawing/2014/main" id="{AF819D5E-69A2-4A5A-9CD9-4B822BB06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55407" y="-7790343"/>
              <a:ext cx="1490663" cy="1490663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905085C0-2F80-40AD-9E75-6C51BFB9F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47054" y="-7790343"/>
              <a:ext cx="1490663" cy="1490663"/>
            </a:xfrm>
            <a:prstGeom prst="rect">
              <a:avLst/>
            </a:prstGeom>
          </p:spPr>
        </p:pic>
        <p:pic>
          <p:nvPicPr>
            <p:cNvPr id="70" name="Graphic 69">
              <a:extLst>
                <a:ext uri="{FF2B5EF4-FFF2-40B4-BE49-F238E27FC236}">
                  <a16:creationId xmlns:a16="http://schemas.microsoft.com/office/drawing/2014/main" id="{1F5B7B03-961D-4B2C-9D19-64055FB670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65107" y="-7790343"/>
              <a:ext cx="1490663" cy="1490663"/>
            </a:xfrm>
            <a:prstGeom prst="rect">
              <a:avLst/>
            </a:prstGeom>
          </p:spPr>
        </p:pic>
        <p:pic>
          <p:nvPicPr>
            <p:cNvPr id="71" name="Graphic 70">
              <a:extLst>
                <a:ext uri="{FF2B5EF4-FFF2-40B4-BE49-F238E27FC236}">
                  <a16:creationId xmlns:a16="http://schemas.microsoft.com/office/drawing/2014/main" id="{1CE1A69C-0BE9-49CC-89DC-BE0CE28DBC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085541" y="-7790343"/>
              <a:ext cx="1490663" cy="1490663"/>
            </a:xfrm>
            <a:prstGeom prst="rect">
              <a:avLst/>
            </a:prstGeom>
          </p:spPr>
        </p:pic>
        <p:pic>
          <p:nvPicPr>
            <p:cNvPr id="72" name="Graphic 71">
              <a:extLst>
                <a:ext uri="{FF2B5EF4-FFF2-40B4-BE49-F238E27FC236}">
                  <a16:creationId xmlns:a16="http://schemas.microsoft.com/office/drawing/2014/main" id="{2575FA6E-AE29-413A-B36A-E18C67998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803594" y="-7790343"/>
              <a:ext cx="1490663" cy="1490663"/>
            </a:xfrm>
            <a:prstGeom prst="rect">
              <a:avLst/>
            </a:prstGeom>
          </p:spPr>
        </p:pic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1FA6DE31-0806-406B-A184-00CA2435A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95241" y="-7790343"/>
              <a:ext cx="1490663" cy="1490663"/>
            </a:xfrm>
            <a:prstGeom prst="rect">
              <a:avLst/>
            </a:prstGeom>
          </p:spPr>
        </p:pic>
        <p:pic>
          <p:nvPicPr>
            <p:cNvPr id="74" name="Graphic 73">
              <a:extLst>
                <a:ext uri="{FF2B5EF4-FFF2-40B4-BE49-F238E27FC236}">
                  <a16:creationId xmlns:a16="http://schemas.microsoft.com/office/drawing/2014/main" id="{6DC3CE27-DAF1-4D71-97BA-9A4912EAAE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213294" y="-7790343"/>
              <a:ext cx="1490663" cy="1490663"/>
            </a:xfrm>
            <a:prstGeom prst="rect">
              <a:avLst/>
            </a:prstGeom>
          </p:spPr>
        </p:pic>
        <p:pic>
          <p:nvPicPr>
            <p:cNvPr id="75" name="Graphic 74">
              <a:extLst>
                <a:ext uri="{FF2B5EF4-FFF2-40B4-BE49-F238E27FC236}">
                  <a16:creationId xmlns:a16="http://schemas.microsoft.com/office/drawing/2014/main" id="{6D7406AD-5790-44AF-AB0A-1F079DBFC5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7354" y="-9318485"/>
              <a:ext cx="1490663" cy="1490663"/>
            </a:xfrm>
            <a:prstGeom prst="rect">
              <a:avLst/>
            </a:prstGeom>
          </p:spPr>
        </p:pic>
        <p:pic>
          <p:nvPicPr>
            <p:cNvPr id="76" name="Graphic 75">
              <a:extLst>
                <a:ext uri="{FF2B5EF4-FFF2-40B4-BE49-F238E27FC236}">
                  <a16:creationId xmlns:a16="http://schemas.microsoft.com/office/drawing/2014/main" id="{99792D9D-8494-4681-B29E-D07A1420A46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55407" y="-9318485"/>
              <a:ext cx="1490663" cy="1490663"/>
            </a:xfrm>
            <a:prstGeom prst="rect">
              <a:avLst/>
            </a:prstGeom>
          </p:spPr>
        </p:pic>
        <p:pic>
          <p:nvPicPr>
            <p:cNvPr id="77" name="Graphic 76">
              <a:extLst>
                <a:ext uri="{FF2B5EF4-FFF2-40B4-BE49-F238E27FC236}">
                  <a16:creationId xmlns:a16="http://schemas.microsoft.com/office/drawing/2014/main" id="{6D680160-1BB7-449D-B5A6-E3254412B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647054" y="-9318485"/>
              <a:ext cx="1490663" cy="1490663"/>
            </a:xfrm>
            <a:prstGeom prst="rect">
              <a:avLst/>
            </a:prstGeom>
          </p:spPr>
        </p:pic>
        <p:pic>
          <p:nvPicPr>
            <p:cNvPr id="78" name="Graphic 77">
              <a:extLst>
                <a:ext uri="{FF2B5EF4-FFF2-40B4-BE49-F238E27FC236}">
                  <a16:creationId xmlns:a16="http://schemas.microsoft.com/office/drawing/2014/main" id="{49720FDA-6B5F-47B2-932D-EFC93A8B4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365107" y="-9318485"/>
              <a:ext cx="1490663" cy="1490663"/>
            </a:xfrm>
            <a:prstGeom prst="rect">
              <a:avLst/>
            </a:prstGeom>
          </p:spPr>
        </p:pic>
        <p:pic>
          <p:nvPicPr>
            <p:cNvPr id="79" name="Graphic 78">
              <a:extLst>
                <a:ext uri="{FF2B5EF4-FFF2-40B4-BE49-F238E27FC236}">
                  <a16:creationId xmlns:a16="http://schemas.microsoft.com/office/drawing/2014/main" id="{B719DC20-D21A-4976-9D09-AE31FE5E6F9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085541" y="-9318485"/>
              <a:ext cx="1490663" cy="1490663"/>
            </a:xfrm>
            <a:prstGeom prst="rect">
              <a:avLst/>
            </a:prstGeom>
          </p:spPr>
        </p:pic>
        <p:pic>
          <p:nvPicPr>
            <p:cNvPr id="80" name="Graphic 79">
              <a:extLst>
                <a:ext uri="{FF2B5EF4-FFF2-40B4-BE49-F238E27FC236}">
                  <a16:creationId xmlns:a16="http://schemas.microsoft.com/office/drawing/2014/main" id="{AB5747CC-7DD0-4B49-969D-E35C801DD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803594" y="-9318485"/>
              <a:ext cx="1490663" cy="1490663"/>
            </a:xfrm>
            <a:prstGeom prst="rect">
              <a:avLst/>
            </a:prstGeom>
          </p:spPr>
        </p:pic>
        <p:pic>
          <p:nvPicPr>
            <p:cNvPr id="81" name="Graphic 80">
              <a:extLst>
                <a:ext uri="{FF2B5EF4-FFF2-40B4-BE49-F238E27FC236}">
                  <a16:creationId xmlns:a16="http://schemas.microsoft.com/office/drawing/2014/main" id="{EBB1F90F-662C-40BA-8C8C-5B1E09BA6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495241" y="-9318485"/>
              <a:ext cx="1490663" cy="1490663"/>
            </a:xfrm>
            <a:prstGeom prst="rect">
              <a:avLst/>
            </a:prstGeom>
          </p:spPr>
        </p:pic>
        <p:pic>
          <p:nvPicPr>
            <p:cNvPr id="82" name="Graphic 81">
              <a:extLst>
                <a:ext uri="{FF2B5EF4-FFF2-40B4-BE49-F238E27FC236}">
                  <a16:creationId xmlns:a16="http://schemas.microsoft.com/office/drawing/2014/main" id="{8ED7773B-DD19-40BE-9CC3-B073E281A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213294" y="-9318485"/>
              <a:ext cx="1490663" cy="1490663"/>
            </a:xfrm>
            <a:prstGeom prst="rect">
              <a:avLst/>
            </a:prstGeom>
          </p:spPr>
        </p:pic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98572A60-2FA5-4D9B-A6C0-0CF2CF348F6A}"/>
              </a:ext>
            </a:extLst>
          </p:cNvPr>
          <p:cNvGrpSpPr/>
          <p:nvPr/>
        </p:nvGrpSpPr>
        <p:grpSpPr>
          <a:xfrm>
            <a:off x="705387" y="7892268"/>
            <a:ext cx="6466603" cy="1490663"/>
            <a:chOff x="9798806" y="-4738316"/>
            <a:chExt cx="6466603" cy="1490663"/>
          </a:xfrm>
        </p:grpSpPr>
        <p:pic>
          <p:nvPicPr>
            <p:cNvPr id="91" name="Graphic 90">
              <a:extLst>
                <a:ext uri="{FF2B5EF4-FFF2-40B4-BE49-F238E27FC236}">
                  <a16:creationId xmlns:a16="http://schemas.microsoft.com/office/drawing/2014/main" id="{1938334F-B975-4F28-946B-64D7CCDCDAB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798806" y="-4738316"/>
              <a:ext cx="1490663" cy="1490663"/>
            </a:xfrm>
            <a:prstGeom prst="rect">
              <a:avLst/>
            </a:prstGeom>
          </p:spPr>
        </p:pic>
        <p:pic>
          <p:nvPicPr>
            <p:cNvPr id="92" name="Graphic 91">
              <a:extLst>
                <a:ext uri="{FF2B5EF4-FFF2-40B4-BE49-F238E27FC236}">
                  <a16:creationId xmlns:a16="http://schemas.microsoft.com/office/drawing/2014/main" id="{FB91A29C-2AC3-42D9-8E8F-896F762E9DF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516859" y="-4738316"/>
              <a:ext cx="1490663" cy="1490663"/>
            </a:xfrm>
            <a:prstGeom prst="rect">
              <a:avLst/>
            </a:prstGeom>
          </p:spPr>
        </p:pic>
        <p:pic>
          <p:nvPicPr>
            <p:cNvPr id="93" name="Graphic 92">
              <a:extLst>
                <a:ext uri="{FF2B5EF4-FFF2-40B4-BE49-F238E27FC236}">
                  <a16:creationId xmlns:a16="http://schemas.microsoft.com/office/drawing/2014/main" id="{40BAA52A-E019-4F8E-91B8-FAB46F59A43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208506" y="-4738316"/>
              <a:ext cx="1490663" cy="1490663"/>
            </a:xfrm>
            <a:prstGeom prst="rect">
              <a:avLst/>
            </a:prstGeom>
          </p:spPr>
        </p:pic>
        <p:pic>
          <p:nvPicPr>
            <p:cNvPr id="94" name="Graphic 93">
              <a:extLst>
                <a:ext uri="{FF2B5EF4-FFF2-40B4-BE49-F238E27FC236}">
                  <a16:creationId xmlns:a16="http://schemas.microsoft.com/office/drawing/2014/main" id="{B8A34D29-31C1-4452-9BA3-7DDB1378E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926559" y="-4738316"/>
              <a:ext cx="1490663" cy="1490663"/>
            </a:xfrm>
            <a:prstGeom prst="rect">
              <a:avLst/>
            </a:prstGeom>
          </p:spPr>
        </p:pic>
        <p:pic>
          <p:nvPicPr>
            <p:cNvPr id="95" name="Graphic 94">
              <a:extLst>
                <a:ext uri="{FF2B5EF4-FFF2-40B4-BE49-F238E27FC236}">
                  <a16:creationId xmlns:a16="http://schemas.microsoft.com/office/drawing/2014/main" id="{C89DCE7A-06D2-44BA-BD07-2BFCCAACD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2646993" y="-4738316"/>
              <a:ext cx="1490663" cy="1490663"/>
            </a:xfrm>
            <a:prstGeom prst="rect">
              <a:avLst/>
            </a:prstGeom>
          </p:spPr>
        </p:pic>
        <p:pic>
          <p:nvPicPr>
            <p:cNvPr id="96" name="Graphic 95">
              <a:extLst>
                <a:ext uri="{FF2B5EF4-FFF2-40B4-BE49-F238E27FC236}">
                  <a16:creationId xmlns:a16="http://schemas.microsoft.com/office/drawing/2014/main" id="{EEAD5F26-EC31-4164-A935-F86D57962D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3365046" y="-4738316"/>
              <a:ext cx="1490663" cy="1490663"/>
            </a:xfrm>
            <a:prstGeom prst="rect">
              <a:avLst/>
            </a:prstGeom>
          </p:spPr>
        </p:pic>
        <p:pic>
          <p:nvPicPr>
            <p:cNvPr id="97" name="Graphic 96">
              <a:extLst>
                <a:ext uri="{FF2B5EF4-FFF2-40B4-BE49-F238E27FC236}">
                  <a16:creationId xmlns:a16="http://schemas.microsoft.com/office/drawing/2014/main" id="{E23D30B1-BA0D-44FF-92E3-FAEDF70FE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4056693" y="-4738316"/>
              <a:ext cx="1490663" cy="1490663"/>
            </a:xfrm>
            <a:prstGeom prst="rect">
              <a:avLst/>
            </a:prstGeom>
          </p:spPr>
        </p:pic>
        <p:pic>
          <p:nvPicPr>
            <p:cNvPr id="98" name="Graphic 97">
              <a:extLst>
                <a:ext uri="{FF2B5EF4-FFF2-40B4-BE49-F238E27FC236}">
                  <a16:creationId xmlns:a16="http://schemas.microsoft.com/office/drawing/2014/main" id="{E7DBC9CC-5F89-4E42-B8A7-B7B4139C5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4774746" y="-4738316"/>
              <a:ext cx="1490663" cy="1490663"/>
            </a:xfrm>
            <a:prstGeom prst="rect">
              <a:avLst/>
            </a:prstGeom>
          </p:spPr>
        </p:pic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771666DC-1649-43DA-BF2A-2A1DA1DB7E55}"/>
              </a:ext>
            </a:extLst>
          </p:cNvPr>
          <p:cNvSpPr txBox="1"/>
          <p:nvPr/>
        </p:nvSpPr>
        <p:spPr>
          <a:xfrm>
            <a:off x="7444765" y="1002555"/>
            <a:ext cx="6833836" cy="8879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b="1" dirty="0">
                <a:solidFill>
                  <a:srgbClr val="50AAE2"/>
                </a:solidFill>
                <a:latin typeface="Tw Cen MT" panose="020B0602020104020603" pitchFamily="34" charset="0"/>
              </a:rPr>
              <a:t>8000</a:t>
            </a:r>
          </a:p>
          <a:p>
            <a:pPr algn="ctr"/>
            <a:r>
              <a:rPr lang="en-US" sz="1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w Cen MT" panose="020B0602020104020603" pitchFamily="34" charset="0"/>
              </a:rPr>
              <a:t>LIVES SAVED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FB2B3728-3CB9-4319-8B14-71A214867FB9}"/>
              </a:ext>
            </a:extLst>
          </p:cNvPr>
          <p:cNvSpPr/>
          <p:nvPr/>
        </p:nvSpPr>
        <p:spPr>
          <a:xfrm>
            <a:off x="5022769" y="-1107781"/>
            <a:ext cx="609600" cy="4033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036CD1C-74DC-4D90-A7F7-0A2AD153E7F6}"/>
              </a:ext>
            </a:extLst>
          </p:cNvPr>
          <p:cNvSpPr txBox="1"/>
          <p:nvPr/>
        </p:nvSpPr>
        <p:spPr>
          <a:xfrm>
            <a:off x="1657350" y="10610850"/>
            <a:ext cx="11037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w Cen MT" panose="020B0602020104020603" pitchFamily="34" charset="0"/>
              </a:rPr>
              <a:t>Created By Jonathan Henin			DSC640 Final Project</a:t>
            </a:r>
          </a:p>
        </p:txBody>
      </p:sp>
    </p:spTree>
    <p:extLst>
      <p:ext uri="{BB962C8B-B14F-4D97-AF65-F5344CB8AC3E}">
        <p14:creationId xmlns:p14="http://schemas.microsoft.com/office/powerpoint/2010/main" val="425626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47 0.00145 L -0.00347 -3.07291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37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6500"/>
                            </p:stCondLst>
                            <p:childTnLst>
                              <p:par>
                                <p:cTn id="3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500"/>
                            </p:stCondLst>
                            <p:childTnLst>
                              <p:par>
                                <p:cTn id="4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0"/>
                            </p:stCondLst>
                            <p:childTnLst>
                              <p:par>
                                <p:cTn id="5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5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2000"/>
                            </p:stCondLst>
                            <p:childTnLst>
                              <p:par>
                                <p:cTn id="7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31 0.03892 L -0.12478 0.2202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29" y="9057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43056E-7 9.25926E-8 L -0.60297 0.41319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154" y="206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4000"/>
                            </p:stCondLst>
                            <p:childTnLst>
                              <p:par>
                                <p:cTn id="7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4500"/>
                            </p:stCondLst>
                            <p:childTnLst>
                              <p:par>
                                <p:cTn id="8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50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5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60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47 0.00144 L -0.00499 -3.57104 " pathEditMode="relative" rAng="0" ptsTypes="AA">
                                      <p:cBhvr>
                                        <p:cTn id="101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" y="-178631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638 0.01707 L -0.01638 -5.87095 " pathEditMode="relative" rAng="0" ptsTypes="AA">
                                      <p:cBhvr>
                                        <p:cTn id="103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44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8000"/>
                            </p:stCondLst>
                            <p:childTnLst>
                              <p:par>
                                <p:cTn id="10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11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1000"/>
                            </p:stCondLst>
                            <p:childTnLst>
                              <p:par>
                                <p:cTn id="1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5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1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2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23000"/>
                            </p:stCondLst>
                            <p:childTnLst>
                              <p:par>
                                <p:cTn id="164" presetID="1" presetClass="entr" presetSubtype="0" fill="hold" grpId="0" nodeType="after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1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37" grpId="0"/>
      <p:bldP spid="37" grpId="1"/>
      <p:bldP spid="38" grpId="0"/>
      <p:bldP spid="38" grpId="1"/>
      <p:bldP spid="36" grpId="0" animBg="1"/>
      <p:bldP spid="29" grpId="0" animBg="1"/>
      <p:bldP spid="29" grpId="1" animBg="1"/>
      <p:bldP spid="31" grpId="0" animBg="1"/>
      <p:bldP spid="31" grpId="1" animBg="1"/>
      <p:bldP spid="7" grpId="0"/>
      <p:bldP spid="7" grpId="1"/>
      <p:bldP spid="8" grpId="0"/>
      <p:bldP spid="8" grpId="1"/>
      <p:bldP spid="18" grpId="0"/>
      <p:bldP spid="18" grpId="1"/>
      <p:bldP spid="19" grpId="0"/>
      <p:bldP spid="19" grpId="1"/>
      <p:bldP spid="20" grpId="0" animBg="1"/>
      <p:bldP spid="21" grpId="0"/>
      <p:bldP spid="23" grpId="0" animBg="1"/>
      <p:bldP spid="24" grpId="0" animBg="1"/>
      <p:bldP spid="22" grpId="0" animBg="1"/>
      <p:bldP spid="22" grpId="1" animBg="1"/>
      <p:bldP spid="25" grpId="0" animBg="1"/>
      <p:bldP spid="28" grpId="0"/>
      <p:bldP spid="28" grpId="1"/>
      <p:bldP spid="32" grpId="0"/>
      <p:bldP spid="32" grpId="1"/>
      <p:bldP spid="33" grpId="0"/>
      <p:bldP spid="33" grpId="1"/>
      <p:bldP spid="34" grpId="0" animBg="1"/>
      <p:bldP spid="34" grpId="1" animBg="1"/>
      <p:bldP spid="35" grpId="0"/>
      <p:bldP spid="35" grpId="1"/>
      <p:bldP spid="40" grpId="0" animBg="1"/>
      <p:bldP spid="102" grpId="0"/>
      <p:bldP spid="10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1992</TotalTime>
  <Words>268</Words>
  <Application>Microsoft Office PowerPoint</Application>
  <PresentationFormat>Custom</PresentationFormat>
  <Paragraphs>147</Paragraphs>
  <Slides>3</Slides>
  <Notes>0</Notes>
  <HiddenSlides>0</HiddenSlides>
  <MMClips>15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  <vt:variant>
        <vt:lpstr>Custom Shows</vt:lpstr>
      </vt:variant>
      <vt:variant>
        <vt:i4>1</vt:i4>
      </vt:variant>
    </vt:vector>
  </HeadingPairs>
  <TitlesOfParts>
    <vt:vector size="9" baseType="lpstr">
      <vt:lpstr>Arial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Nahid Ahmed</dc:creator>
  <cp:lastModifiedBy>Jonathan Henin</cp:lastModifiedBy>
  <cp:revision>18</cp:revision>
  <dcterms:created xsi:type="dcterms:W3CDTF">2018-02-02T04:12:43Z</dcterms:created>
  <dcterms:modified xsi:type="dcterms:W3CDTF">2019-11-17T04:26:00Z</dcterms:modified>
</cp:coreProperties>
</file>

<file path=docProps/thumbnail.jpeg>
</file>